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257" r:id="rId3"/>
    <p:sldId id="260" r:id="rId4"/>
    <p:sldId id="343" r:id="rId5"/>
    <p:sldId id="371" r:id="rId6"/>
    <p:sldId id="372" r:id="rId7"/>
    <p:sldId id="373" r:id="rId8"/>
    <p:sldId id="374" r:id="rId9"/>
    <p:sldId id="376" r:id="rId10"/>
    <p:sldId id="344" r:id="rId11"/>
    <p:sldId id="356" r:id="rId12"/>
    <p:sldId id="357" r:id="rId13"/>
    <p:sldId id="358" r:id="rId14"/>
    <p:sldId id="359" r:id="rId15"/>
    <p:sldId id="364" r:id="rId16"/>
    <p:sldId id="377" r:id="rId17"/>
    <p:sldId id="361" r:id="rId18"/>
    <p:sldId id="305" r:id="rId19"/>
    <p:sldId id="306" r:id="rId20"/>
    <p:sldId id="307" r:id="rId21"/>
    <p:sldId id="309" r:id="rId22"/>
    <p:sldId id="310" r:id="rId23"/>
    <p:sldId id="375" r:id="rId24"/>
    <p:sldId id="360" r:id="rId25"/>
    <p:sldId id="313" r:id="rId26"/>
    <p:sldId id="312" r:id="rId27"/>
    <p:sldId id="314" r:id="rId28"/>
    <p:sldId id="315" r:id="rId29"/>
    <p:sldId id="316" r:id="rId30"/>
    <p:sldId id="317" r:id="rId31"/>
    <p:sldId id="318" r:id="rId32"/>
    <p:sldId id="319" r:id="rId33"/>
    <p:sldId id="378" r:id="rId34"/>
    <p:sldId id="379" r:id="rId35"/>
    <p:sldId id="274" r:id="rId36"/>
    <p:sldId id="298" r:id="rId37"/>
    <p:sldId id="297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C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C5BC7B-BB0E-4E50-BAD1-E4D0A67FBCAA}" type="doc">
      <dgm:prSet loTypeId="urn:microsoft.com/office/officeart/2005/8/layout/process1" loCatId="process" qsTypeId="urn:microsoft.com/office/officeart/2005/8/quickstyle/simple4" qsCatId="simple" csTypeId="urn:microsoft.com/office/officeart/2005/8/colors/colorful1#5" csCatId="colorful" phldr="1"/>
      <dgm:spPr/>
    </dgm:pt>
    <dgm:pt modelId="{4E560619-077A-4BAC-A499-62D0C89D8F92}">
      <dgm:prSet phldrT="[Text]"/>
      <dgm:spPr/>
      <dgm:t>
        <a:bodyPr/>
        <a:lstStyle/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class A</a:t>
          </a:r>
        </a:p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{</a:t>
          </a:r>
        </a:p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Problem p;</a:t>
          </a:r>
        </a:p>
        <a:p>
          <a:pPr algn="l"/>
          <a:r>
            <a:rPr lang="en-US" b="1" dirty="0" err="1">
              <a:latin typeface="Courier New" pitchFamily="49" charset="0"/>
              <a:cs typeface="Courier New" pitchFamily="49" charset="0"/>
            </a:rPr>
            <a:t>p.solve</a:t>
          </a:r>
          <a:r>
            <a:rPr lang="en-US" b="1" dirty="0">
              <a:latin typeface="Courier New" pitchFamily="49" charset="0"/>
              <a:cs typeface="Courier New" pitchFamily="49" charset="0"/>
            </a:rPr>
            <a:t>();</a:t>
          </a:r>
        </a:p>
        <a:p>
          <a:pPr algn="l"/>
          <a:r>
            <a:rPr lang="en-US" b="1" dirty="0">
              <a:latin typeface="Courier New" pitchFamily="49" charset="0"/>
              <a:cs typeface="Courier New" pitchFamily="49" charset="0"/>
            </a:rPr>
            <a:t>}</a:t>
          </a:r>
        </a:p>
      </dgm:t>
    </dgm:pt>
    <dgm:pt modelId="{1599318D-3623-4B0F-B294-D4D2B6250DE8}" type="parTrans" cxnId="{EEE38B4D-8B40-4F4D-87AC-69EF151E6D3C}">
      <dgm:prSet/>
      <dgm:spPr/>
      <dgm:t>
        <a:bodyPr/>
        <a:lstStyle/>
        <a:p>
          <a:endParaRPr lang="en-US"/>
        </a:p>
      </dgm:t>
    </dgm:pt>
    <dgm:pt modelId="{EAC53E44-0F80-4B5E-B34A-2693969834BC}" type="sibTrans" cxnId="{EEE38B4D-8B40-4F4D-87AC-69EF151E6D3C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Compile</a:t>
          </a:r>
        </a:p>
      </dgm:t>
    </dgm:pt>
    <dgm:pt modelId="{CE25F2D5-7758-453C-844C-6B9C8D97641F}">
      <dgm:prSet phldrT="[Text]"/>
      <dgm:spPr/>
      <dgm:t>
        <a:bodyPr/>
        <a:lstStyle/>
        <a:p>
          <a:r>
            <a:rPr lang="en-US" b="1" dirty="0"/>
            <a:t>101110101</a:t>
          </a:r>
        </a:p>
        <a:p>
          <a:r>
            <a:rPr lang="en-US" b="1" dirty="0"/>
            <a:t>101011010</a:t>
          </a:r>
        </a:p>
        <a:p>
          <a:r>
            <a:rPr lang="en-US" b="1" dirty="0"/>
            <a:t>110010011</a:t>
          </a:r>
        </a:p>
      </dgm:t>
    </dgm:pt>
    <dgm:pt modelId="{3AE661C2-3003-4350-9C6C-6AD3226299FF}" type="parTrans" cxnId="{B2867205-AB19-4402-B97A-F1BD46922DBD}">
      <dgm:prSet/>
      <dgm:spPr/>
      <dgm:t>
        <a:bodyPr/>
        <a:lstStyle/>
        <a:p>
          <a:endParaRPr lang="en-US"/>
        </a:p>
      </dgm:t>
    </dgm:pt>
    <dgm:pt modelId="{6BC1CDD0-87F2-4EF0-B3F0-79D76D305CCA}" type="sibTrans" cxnId="{B2867205-AB19-4402-B97A-F1BD46922DBD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JVM</a:t>
          </a:r>
        </a:p>
      </dgm:t>
    </dgm:pt>
    <dgm:pt modelId="{AE9A84DD-E113-4846-BC81-586CBAF79DE7}">
      <dgm:prSet phldrT="[Text]"/>
      <dgm:spPr/>
      <dgm:t>
        <a:bodyPr/>
        <a:lstStyle/>
        <a:p>
          <a:r>
            <a:rPr lang="en-US" b="1" dirty="0"/>
            <a:t>010101010</a:t>
          </a:r>
        </a:p>
        <a:p>
          <a:r>
            <a:rPr lang="en-US" b="1" dirty="0"/>
            <a:t>010100101</a:t>
          </a:r>
        </a:p>
        <a:p>
          <a:r>
            <a:rPr lang="en-US" b="1" dirty="0"/>
            <a:t>001110010</a:t>
          </a:r>
        </a:p>
      </dgm:t>
    </dgm:pt>
    <dgm:pt modelId="{5F038A86-3C56-4215-ABAD-C4DF8D9FDAA8}" type="parTrans" cxnId="{642453BA-30EA-4A8C-9D5D-C759D36937A1}">
      <dgm:prSet/>
      <dgm:spPr/>
      <dgm:t>
        <a:bodyPr/>
        <a:lstStyle/>
        <a:p>
          <a:endParaRPr lang="en-US"/>
        </a:p>
      </dgm:t>
    </dgm:pt>
    <dgm:pt modelId="{98EF29AE-1F1A-403D-B8BD-591CAD62ACCD}" type="sibTrans" cxnId="{642453BA-30EA-4A8C-9D5D-C759D36937A1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Execute</a:t>
          </a:r>
        </a:p>
      </dgm:t>
    </dgm:pt>
    <dgm:pt modelId="{C2EE6D37-640B-4C2F-BC49-371F65BD8482}">
      <dgm:prSet phldrT="[Text]"/>
      <dgm:spPr>
        <a:noFill/>
      </dgm:spPr>
      <dgm:t>
        <a:bodyPr/>
        <a:lstStyle/>
        <a:p>
          <a:r>
            <a:rPr lang="en-US" dirty="0"/>
            <a:t> </a:t>
          </a:r>
        </a:p>
      </dgm:t>
    </dgm:pt>
    <dgm:pt modelId="{943574DD-FDE3-4B94-8E55-E5B2AD5C73AC}" type="sibTrans" cxnId="{FE9D8988-0562-44F5-B184-3265133BC79D}">
      <dgm:prSet/>
      <dgm:spPr/>
      <dgm:t>
        <a:bodyPr/>
        <a:lstStyle/>
        <a:p>
          <a:endParaRPr lang="en-US"/>
        </a:p>
      </dgm:t>
    </dgm:pt>
    <dgm:pt modelId="{995DC35F-6004-4C88-B840-30B31F53CD22}" type="parTrans" cxnId="{FE9D8988-0562-44F5-B184-3265133BC79D}">
      <dgm:prSet/>
      <dgm:spPr/>
      <dgm:t>
        <a:bodyPr/>
        <a:lstStyle/>
        <a:p>
          <a:endParaRPr lang="en-US"/>
        </a:p>
      </dgm:t>
    </dgm:pt>
    <dgm:pt modelId="{CBC83E54-DBBB-41C1-9DCC-560CF71E5960}" type="pres">
      <dgm:prSet presAssocID="{E8C5BC7B-BB0E-4E50-BAD1-E4D0A67FBCAA}" presName="Name0" presStyleCnt="0">
        <dgm:presLayoutVars>
          <dgm:dir/>
          <dgm:resizeHandles val="exact"/>
        </dgm:presLayoutVars>
      </dgm:prSet>
      <dgm:spPr/>
    </dgm:pt>
    <dgm:pt modelId="{A922727F-0627-4757-89A9-C09D72809815}" type="pres">
      <dgm:prSet presAssocID="{4E560619-077A-4BAC-A499-62D0C89D8F92}" presName="node" presStyleLbl="node1" presStyleIdx="0" presStyleCnt="4" custScaleX="31645" custScaleY="67593" custLinFactNeighborX="-836" custLinFactNeighborY="-790">
        <dgm:presLayoutVars>
          <dgm:bulletEnabled val="1"/>
        </dgm:presLayoutVars>
      </dgm:prSet>
      <dgm:spPr>
        <a:prstGeom prst="foldedCorner">
          <a:avLst/>
        </a:prstGeom>
      </dgm:spPr>
    </dgm:pt>
    <dgm:pt modelId="{D034ECD2-3384-4A57-A63F-F419E6F76D94}" type="pres">
      <dgm:prSet presAssocID="{EAC53E44-0F80-4B5E-B34A-2693969834BC}" presName="sibTrans" presStyleLbl="sibTrans2D1" presStyleIdx="0" presStyleCnt="3" custScaleX="156486"/>
      <dgm:spPr/>
    </dgm:pt>
    <dgm:pt modelId="{836EF825-4AA3-41C2-BFF2-691CFC13047C}" type="pres">
      <dgm:prSet presAssocID="{EAC53E44-0F80-4B5E-B34A-2693969834BC}" presName="connectorText" presStyleLbl="sibTrans2D1" presStyleIdx="0" presStyleCnt="3"/>
      <dgm:spPr/>
    </dgm:pt>
    <dgm:pt modelId="{99C14D06-AF25-41A8-A5C5-4087D5102704}" type="pres">
      <dgm:prSet presAssocID="{CE25F2D5-7758-453C-844C-6B9C8D97641F}" presName="node" presStyleLbl="node1" presStyleIdx="1" presStyleCnt="4" custScaleX="31645" custScaleY="67593">
        <dgm:presLayoutVars>
          <dgm:bulletEnabled val="1"/>
        </dgm:presLayoutVars>
      </dgm:prSet>
      <dgm:spPr>
        <a:prstGeom prst="foldedCorner">
          <a:avLst/>
        </a:prstGeom>
      </dgm:spPr>
    </dgm:pt>
    <dgm:pt modelId="{688A35B7-071E-4B63-9BED-8128753AF461}" type="pres">
      <dgm:prSet presAssocID="{6BC1CDD0-87F2-4EF0-B3F0-79D76D305CCA}" presName="sibTrans" presStyleLbl="sibTrans2D1" presStyleIdx="1" presStyleCnt="3" custScaleX="156486"/>
      <dgm:spPr/>
    </dgm:pt>
    <dgm:pt modelId="{B70D655E-018A-4BE1-AE78-CBC962DA2095}" type="pres">
      <dgm:prSet presAssocID="{6BC1CDD0-87F2-4EF0-B3F0-79D76D305CCA}" presName="connectorText" presStyleLbl="sibTrans2D1" presStyleIdx="1" presStyleCnt="3"/>
      <dgm:spPr/>
    </dgm:pt>
    <dgm:pt modelId="{702EA4C5-37DA-4EF6-B2CC-86A0EDBA29A0}" type="pres">
      <dgm:prSet presAssocID="{AE9A84DD-E113-4846-BC81-586CBAF79DE7}" presName="node" presStyleLbl="node1" presStyleIdx="2" presStyleCnt="4" custScaleX="31645" custScaleY="67593">
        <dgm:presLayoutVars>
          <dgm:bulletEnabled val="1"/>
        </dgm:presLayoutVars>
      </dgm:prSet>
      <dgm:spPr>
        <a:prstGeom prst="foldedCorner">
          <a:avLst/>
        </a:prstGeom>
      </dgm:spPr>
    </dgm:pt>
    <dgm:pt modelId="{4D3B15F2-A937-47BF-A0B3-82F3572A566A}" type="pres">
      <dgm:prSet presAssocID="{98EF29AE-1F1A-403D-B8BD-591CAD62ACCD}" presName="sibTrans" presStyleLbl="sibTrans2D1" presStyleIdx="2" presStyleCnt="3" custScaleX="156677"/>
      <dgm:spPr/>
    </dgm:pt>
    <dgm:pt modelId="{C429F4D3-BCAA-4BA8-AE19-3C8AE29D4311}" type="pres">
      <dgm:prSet presAssocID="{98EF29AE-1F1A-403D-B8BD-591CAD62ACCD}" presName="connectorText" presStyleLbl="sibTrans2D1" presStyleIdx="2" presStyleCnt="3"/>
      <dgm:spPr/>
    </dgm:pt>
    <dgm:pt modelId="{F84BCF20-45AB-4777-9097-04339B56F95E}" type="pres">
      <dgm:prSet presAssocID="{C2EE6D37-640B-4C2F-BC49-371F65BD8482}" presName="node" presStyleLbl="node1" presStyleIdx="3" presStyleCnt="4" custScaleX="40928" custLinFactNeighborX="2254" custLinFactNeighborY="-1072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B2867205-AB19-4402-B97A-F1BD46922DBD}" srcId="{E8C5BC7B-BB0E-4E50-BAD1-E4D0A67FBCAA}" destId="{CE25F2D5-7758-453C-844C-6B9C8D97641F}" srcOrd="1" destOrd="0" parTransId="{3AE661C2-3003-4350-9C6C-6AD3226299FF}" sibTransId="{6BC1CDD0-87F2-4EF0-B3F0-79D76D305CCA}"/>
    <dgm:cxn modelId="{82D65923-5C7D-4B7A-9CB0-8963B48126A0}" type="presOf" srcId="{98EF29AE-1F1A-403D-B8BD-591CAD62ACCD}" destId="{C429F4D3-BCAA-4BA8-AE19-3C8AE29D4311}" srcOrd="1" destOrd="0" presId="urn:microsoft.com/office/officeart/2005/8/layout/process1"/>
    <dgm:cxn modelId="{9609D82F-8045-4513-A071-4F8A2CB53DCE}" type="presOf" srcId="{AE9A84DD-E113-4846-BC81-586CBAF79DE7}" destId="{702EA4C5-37DA-4EF6-B2CC-86A0EDBA29A0}" srcOrd="0" destOrd="0" presId="urn:microsoft.com/office/officeart/2005/8/layout/process1"/>
    <dgm:cxn modelId="{386A4F3C-118C-4564-A431-C142CB750391}" type="presOf" srcId="{EAC53E44-0F80-4B5E-B34A-2693969834BC}" destId="{D034ECD2-3384-4A57-A63F-F419E6F76D94}" srcOrd="0" destOrd="0" presId="urn:microsoft.com/office/officeart/2005/8/layout/process1"/>
    <dgm:cxn modelId="{EEE38B4D-8B40-4F4D-87AC-69EF151E6D3C}" srcId="{E8C5BC7B-BB0E-4E50-BAD1-E4D0A67FBCAA}" destId="{4E560619-077A-4BAC-A499-62D0C89D8F92}" srcOrd="0" destOrd="0" parTransId="{1599318D-3623-4B0F-B294-D4D2B6250DE8}" sibTransId="{EAC53E44-0F80-4B5E-B34A-2693969834BC}"/>
    <dgm:cxn modelId="{6811DD6F-DE61-468E-A4DB-ED7D1CD1219C}" type="presOf" srcId="{E8C5BC7B-BB0E-4E50-BAD1-E4D0A67FBCAA}" destId="{CBC83E54-DBBB-41C1-9DCC-560CF71E5960}" srcOrd="0" destOrd="0" presId="urn:microsoft.com/office/officeart/2005/8/layout/process1"/>
    <dgm:cxn modelId="{FE9D8988-0562-44F5-B184-3265133BC79D}" srcId="{E8C5BC7B-BB0E-4E50-BAD1-E4D0A67FBCAA}" destId="{C2EE6D37-640B-4C2F-BC49-371F65BD8482}" srcOrd="3" destOrd="0" parTransId="{995DC35F-6004-4C88-B840-30B31F53CD22}" sibTransId="{943574DD-FDE3-4B94-8E55-E5B2AD5C73AC}"/>
    <dgm:cxn modelId="{F36BE588-FE2E-44A8-A20F-93C5A20D4CBD}" type="presOf" srcId="{CE25F2D5-7758-453C-844C-6B9C8D97641F}" destId="{99C14D06-AF25-41A8-A5C5-4087D5102704}" srcOrd="0" destOrd="0" presId="urn:microsoft.com/office/officeart/2005/8/layout/process1"/>
    <dgm:cxn modelId="{A7FC768E-C149-4134-9674-4155E6A918FA}" type="presOf" srcId="{C2EE6D37-640B-4C2F-BC49-371F65BD8482}" destId="{F84BCF20-45AB-4777-9097-04339B56F95E}" srcOrd="0" destOrd="0" presId="urn:microsoft.com/office/officeart/2005/8/layout/process1"/>
    <dgm:cxn modelId="{59902892-624F-4A7D-A7F4-D7AF46B67474}" type="presOf" srcId="{98EF29AE-1F1A-403D-B8BD-591CAD62ACCD}" destId="{4D3B15F2-A937-47BF-A0B3-82F3572A566A}" srcOrd="0" destOrd="0" presId="urn:microsoft.com/office/officeart/2005/8/layout/process1"/>
    <dgm:cxn modelId="{58974497-F637-44E4-B447-DB16406ADDAE}" type="presOf" srcId="{EAC53E44-0F80-4B5E-B34A-2693969834BC}" destId="{836EF825-4AA3-41C2-BFF2-691CFC13047C}" srcOrd="1" destOrd="0" presId="urn:microsoft.com/office/officeart/2005/8/layout/process1"/>
    <dgm:cxn modelId="{FF845898-1C6F-4AC7-A010-735791899376}" type="presOf" srcId="{6BC1CDD0-87F2-4EF0-B3F0-79D76D305CCA}" destId="{B70D655E-018A-4BE1-AE78-CBC962DA2095}" srcOrd="1" destOrd="0" presId="urn:microsoft.com/office/officeart/2005/8/layout/process1"/>
    <dgm:cxn modelId="{642453BA-30EA-4A8C-9D5D-C759D36937A1}" srcId="{E8C5BC7B-BB0E-4E50-BAD1-E4D0A67FBCAA}" destId="{AE9A84DD-E113-4846-BC81-586CBAF79DE7}" srcOrd="2" destOrd="0" parTransId="{5F038A86-3C56-4215-ABAD-C4DF8D9FDAA8}" sibTransId="{98EF29AE-1F1A-403D-B8BD-591CAD62ACCD}"/>
    <dgm:cxn modelId="{40A07EF9-ABD2-4166-8FA6-5FCC880782B2}" type="presOf" srcId="{4E560619-077A-4BAC-A499-62D0C89D8F92}" destId="{A922727F-0627-4757-89A9-C09D72809815}" srcOrd="0" destOrd="0" presId="urn:microsoft.com/office/officeart/2005/8/layout/process1"/>
    <dgm:cxn modelId="{8CA11CFB-C20B-4500-BFDC-8462EF249D6B}" type="presOf" srcId="{6BC1CDD0-87F2-4EF0-B3F0-79D76D305CCA}" destId="{688A35B7-071E-4B63-9BED-8128753AF461}" srcOrd="0" destOrd="0" presId="urn:microsoft.com/office/officeart/2005/8/layout/process1"/>
    <dgm:cxn modelId="{BBB78C59-C75B-4119-9BD7-F27C395945DE}" type="presParOf" srcId="{CBC83E54-DBBB-41C1-9DCC-560CF71E5960}" destId="{A922727F-0627-4757-89A9-C09D72809815}" srcOrd="0" destOrd="0" presId="urn:microsoft.com/office/officeart/2005/8/layout/process1"/>
    <dgm:cxn modelId="{BBC95AD9-E93D-4A98-A3A3-D005B4E08307}" type="presParOf" srcId="{CBC83E54-DBBB-41C1-9DCC-560CF71E5960}" destId="{D034ECD2-3384-4A57-A63F-F419E6F76D94}" srcOrd="1" destOrd="0" presId="urn:microsoft.com/office/officeart/2005/8/layout/process1"/>
    <dgm:cxn modelId="{4E77DF55-7717-44A6-9EDB-BBA0FB409975}" type="presParOf" srcId="{D034ECD2-3384-4A57-A63F-F419E6F76D94}" destId="{836EF825-4AA3-41C2-BFF2-691CFC13047C}" srcOrd="0" destOrd="0" presId="urn:microsoft.com/office/officeart/2005/8/layout/process1"/>
    <dgm:cxn modelId="{E086A9E4-33FB-48BC-935B-D7C14A04E3C2}" type="presParOf" srcId="{CBC83E54-DBBB-41C1-9DCC-560CF71E5960}" destId="{99C14D06-AF25-41A8-A5C5-4087D5102704}" srcOrd="2" destOrd="0" presId="urn:microsoft.com/office/officeart/2005/8/layout/process1"/>
    <dgm:cxn modelId="{BF92D5B5-9360-4A54-9DB9-B588836D4D3D}" type="presParOf" srcId="{CBC83E54-DBBB-41C1-9DCC-560CF71E5960}" destId="{688A35B7-071E-4B63-9BED-8128753AF461}" srcOrd="3" destOrd="0" presId="urn:microsoft.com/office/officeart/2005/8/layout/process1"/>
    <dgm:cxn modelId="{EE298925-6413-4C66-8223-B925DC506F94}" type="presParOf" srcId="{688A35B7-071E-4B63-9BED-8128753AF461}" destId="{B70D655E-018A-4BE1-AE78-CBC962DA2095}" srcOrd="0" destOrd="0" presId="urn:microsoft.com/office/officeart/2005/8/layout/process1"/>
    <dgm:cxn modelId="{65C3E328-0158-431B-82D4-D4421D22B1CB}" type="presParOf" srcId="{CBC83E54-DBBB-41C1-9DCC-560CF71E5960}" destId="{702EA4C5-37DA-4EF6-B2CC-86A0EDBA29A0}" srcOrd="4" destOrd="0" presId="urn:microsoft.com/office/officeart/2005/8/layout/process1"/>
    <dgm:cxn modelId="{6D8CAC7B-FD7A-4B5C-AF74-89FEB73C5AE5}" type="presParOf" srcId="{CBC83E54-DBBB-41C1-9DCC-560CF71E5960}" destId="{4D3B15F2-A937-47BF-A0B3-82F3572A566A}" srcOrd="5" destOrd="0" presId="urn:microsoft.com/office/officeart/2005/8/layout/process1"/>
    <dgm:cxn modelId="{75471032-A2E7-4EDE-9E0F-6CED9FEF5CAA}" type="presParOf" srcId="{4D3B15F2-A937-47BF-A0B3-82F3572A566A}" destId="{C429F4D3-BCAA-4BA8-AE19-3C8AE29D4311}" srcOrd="0" destOrd="0" presId="urn:microsoft.com/office/officeart/2005/8/layout/process1"/>
    <dgm:cxn modelId="{48DC3073-1672-453A-AE5A-3636F03935FD}" type="presParOf" srcId="{CBC83E54-DBBB-41C1-9DCC-560CF71E5960}" destId="{F84BCF20-45AB-4777-9097-04339B56F95E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BF84CF-5A9D-4BAF-8878-0F2C9D85C4A2}" type="doc">
      <dgm:prSet loTypeId="urn:microsoft.com/office/officeart/2005/8/layout/hProcess6" loCatId="process" qsTypeId="urn:microsoft.com/office/officeart/2005/8/quickstyle/simple4" qsCatId="simple" csTypeId="urn:microsoft.com/office/officeart/2005/8/colors/colorful1" csCatId="colorful" phldr="1"/>
      <dgm:spPr/>
    </dgm:pt>
    <dgm:pt modelId="{F5FC7061-2745-4E8B-8E68-38B97376A0CA}">
      <dgm:prSet phldrT="[Text]"/>
      <dgm:spPr/>
      <dgm:t>
        <a:bodyPr/>
        <a:lstStyle/>
        <a:p>
          <a:r>
            <a:rPr lang="en-US" b="1" dirty="0">
              <a:latin typeface="Courier New" pitchFamily="49" charset="0"/>
              <a:cs typeface="Courier New" pitchFamily="49" charset="0"/>
            </a:rPr>
            <a:t>.java</a:t>
          </a:r>
          <a:endParaRPr lang="en-US" dirty="0"/>
        </a:p>
      </dgm:t>
    </dgm:pt>
    <dgm:pt modelId="{254DCE7B-947D-4C90-9BE7-753BF535F24B}" type="parTrans" cxnId="{DF867B1B-17C1-4A66-B07F-984C53E926BB}">
      <dgm:prSet/>
      <dgm:spPr/>
      <dgm:t>
        <a:bodyPr/>
        <a:lstStyle/>
        <a:p>
          <a:endParaRPr lang="en-US"/>
        </a:p>
      </dgm:t>
    </dgm:pt>
    <dgm:pt modelId="{9F67DB78-063D-4B5F-B5FF-6B453E10ED15}" type="sibTrans" cxnId="{DF867B1B-17C1-4A66-B07F-984C53E926BB}">
      <dgm:prSet/>
      <dgm:spPr/>
      <dgm:t>
        <a:bodyPr/>
        <a:lstStyle/>
        <a:p>
          <a:endParaRPr lang="en-US"/>
        </a:p>
      </dgm:t>
    </dgm:pt>
    <dgm:pt modelId="{1F13176C-0907-42DD-AAE3-01BFABF3D52A}">
      <dgm:prSet phldrT="[Text]"/>
      <dgm:spPr/>
      <dgm:t>
        <a:bodyPr/>
        <a:lstStyle/>
        <a:p>
          <a:r>
            <a:rPr lang="en-US" b="1" dirty="0">
              <a:latin typeface="Courier New" pitchFamily="49" charset="0"/>
              <a:cs typeface="Courier New" pitchFamily="49" charset="0"/>
            </a:rPr>
            <a:t>.class</a:t>
          </a:r>
          <a:endParaRPr lang="en-US" dirty="0"/>
        </a:p>
      </dgm:t>
    </dgm:pt>
    <dgm:pt modelId="{259E9312-1F86-47D1-93BC-11EB390394AB}" type="parTrans" cxnId="{A6E215E7-2445-4AFF-8FBD-F51DF859784F}">
      <dgm:prSet/>
      <dgm:spPr/>
      <dgm:t>
        <a:bodyPr/>
        <a:lstStyle/>
        <a:p>
          <a:endParaRPr lang="en-US"/>
        </a:p>
      </dgm:t>
    </dgm:pt>
    <dgm:pt modelId="{D31C77C0-E1BE-4569-BE10-9E0AA6E84E04}" type="sibTrans" cxnId="{A6E215E7-2445-4AFF-8FBD-F51DF859784F}">
      <dgm:prSet/>
      <dgm:spPr/>
      <dgm:t>
        <a:bodyPr/>
        <a:lstStyle/>
        <a:p>
          <a:endParaRPr lang="en-US"/>
        </a:p>
      </dgm:t>
    </dgm:pt>
    <dgm:pt modelId="{B0595DC7-7C62-4F46-B686-AE1C09FF077C}">
      <dgm:prSet phldrT="[Text]"/>
      <dgm:spPr/>
      <dgm:t>
        <a:bodyPr/>
        <a:lstStyle/>
        <a:p>
          <a:r>
            <a:rPr lang="en-US" dirty="0"/>
            <a:t>Executes</a:t>
          </a:r>
        </a:p>
      </dgm:t>
    </dgm:pt>
    <dgm:pt modelId="{D8A774B6-3D89-418E-8798-0E75B804B2A2}" type="parTrans" cxnId="{2785B9D2-00E5-4D7E-9DC9-DEE8DB5E754A}">
      <dgm:prSet/>
      <dgm:spPr/>
      <dgm:t>
        <a:bodyPr/>
        <a:lstStyle/>
        <a:p>
          <a:endParaRPr lang="en-US"/>
        </a:p>
      </dgm:t>
    </dgm:pt>
    <dgm:pt modelId="{333DC38F-8CAA-489C-9D41-66E6C497F703}" type="sibTrans" cxnId="{2785B9D2-00E5-4D7E-9DC9-DEE8DB5E754A}">
      <dgm:prSet/>
      <dgm:spPr/>
      <dgm:t>
        <a:bodyPr/>
        <a:lstStyle/>
        <a:p>
          <a:endParaRPr lang="en-US"/>
        </a:p>
      </dgm:t>
    </dgm:pt>
    <dgm:pt modelId="{402B3DC1-5BCD-47B6-8E1D-A2E27D423A69}">
      <dgm:prSet phldrT="[Text]"/>
      <dgm:spPr/>
      <dgm:t>
        <a:bodyPr/>
        <a:lstStyle/>
        <a:p>
          <a:r>
            <a:rPr lang="en-US" b="1" dirty="0" err="1">
              <a:latin typeface="Courier New" pitchFamily="49" charset="0"/>
              <a:cs typeface="Courier New" pitchFamily="49" charset="0"/>
            </a:rPr>
            <a:t>javac</a:t>
          </a:r>
          <a:endParaRPr lang="en-US" b="1" dirty="0">
            <a:latin typeface="Courier New" pitchFamily="49" charset="0"/>
            <a:cs typeface="Courier New" pitchFamily="49" charset="0"/>
          </a:endParaRPr>
        </a:p>
      </dgm:t>
    </dgm:pt>
    <dgm:pt modelId="{FD58DB0E-8A2E-457E-8CE7-5D484B177926}" type="parTrans" cxnId="{9CDDCB9F-8E3C-4919-9998-B9B8E1BA4AD7}">
      <dgm:prSet/>
      <dgm:spPr/>
      <dgm:t>
        <a:bodyPr/>
        <a:lstStyle/>
        <a:p>
          <a:endParaRPr lang="en-US"/>
        </a:p>
      </dgm:t>
    </dgm:pt>
    <dgm:pt modelId="{34FFA4C9-8188-4A25-AEC2-57BC516277E7}" type="sibTrans" cxnId="{9CDDCB9F-8E3C-4919-9998-B9B8E1BA4AD7}">
      <dgm:prSet/>
      <dgm:spPr/>
      <dgm:t>
        <a:bodyPr/>
        <a:lstStyle/>
        <a:p>
          <a:endParaRPr lang="en-US"/>
        </a:p>
      </dgm:t>
    </dgm:pt>
    <dgm:pt modelId="{52205870-6C19-415F-A99B-B6D875B8D497}">
      <dgm:prSet phldrT="[Text]"/>
      <dgm:spPr/>
      <dgm:t>
        <a:bodyPr/>
        <a:lstStyle/>
        <a:p>
          <a:r>
            <a:rPr lang="en-US" b="1" dirty="0">
              <a:latin typeface="Courier New" pitchFamily="49" charset="0"/>
              <a:cs typeface="Courier New" pitchFamily="49" charset="0"/>
            </a:rPr>
            <a:t>java</a:t>
          </a:r>
        </a:p>
      </dgm:t>
    </dgm:pt>
    <dgm:pt modelId="{E81357B4-8221-4278-9F18-D9C111521B71}" type="parTrans" cxnId="{361DF745-2FE0-4C86-9E65-BCD875CDF1AD}">
      <dgm:prSet/>
      <dgm:spPr/>
      <dgm:t>
        <a:bodyPr/>
        <a:lstStyle/>
        <a:p>
          <a:endParaRPr lang="en-US"/>
        </a:p>
      </dgm:t>
    </dgm:pt>
    <dgm:pt modelId="{47F60A52-11AB-4A7D-BF70-1EF7A64C19AD}" type="sibTrans" cxnId="{361DF745-2FE0-4C86-9E65-BCD875CDF1AD}">
      <dgm:prSet/>
      <dgm:spPr/>
      <dgm:t>
        <a:bodyPr/>
        <a:lstStyle/>
        <a:p>
          <a:endParaRPr lang="en-US"/>
        </a:p>
      </dgm:t>
    </dgm:pt>
    <dgm:pt modelId="{7860E280-3764-493F-9BB9-4DE4383DC76B}">
      <dgm:prSet phldrT="[Text]"/>
      <dgm:spPr/>
      <dgm:t>
        <a:bodyPr/>
        <a:lstStyle/>
        <a:p>
          <a:r>
            <a:rPr lang="en-US" dirty="0"/>
            <a:t>JVM</a:t>
          </a:r>
        </a:p>
      </dgm:t>
    </dgm:pt>
    <dgm:pt modelId="{CEA9832B-B29C-48B4-B6D5-04F3A947D74D}" type="parTrans" cxnId="{340A50AC-6897-472F-9FF2-1FCD4D1AD64A}">
      <dgm:prSet/>
      <dgm:spPr/>
      <dgm:t>
        <a:bodyPr/>
        <a:lstStyle/>
        <a:p>
          <a:endParaRPr lang="en-US"/>
        </a:p>
      </dgm:t>
    </dgm:pt>
    <dgm:pt modelId="{F8A8FCA5-A716-4CAB-BB50-8C258461273C}" type="sibTrans" cxnId="{340A50AC-6897-472F-9FF2-1FCD4D1AD64A}">
      <dgm:prSet/>
      <dgm:spPr/>
      <dgm:t>
        <a:bodyPr/>
        <a:lstStyle/>
        <a:p>
          <a:endParaRPr lang="en-US"/>
        </a:p>
      </dgm:t>
    </dgm:pt>
    <dgm:pt modelId="{B4F308E0-55D9-4B83-A874-531DB95CA2A0}" type="pres">
      <dgm:prSet presAssocID="{7BBF84CF-5A9D-4BAF-8878-0F2C9D85C4A2}" presName="theList" presStyleCnt="0">
        <dgm:presLayoutVars>
          <dgm:dir/>
          <dgm:animLvl val="lvl"/>
          <dgm:resizeHandles val="exact"/>
        </dgm:presLayoutVars>
      </dgm:prSet>
      <dgm:spPr/>
    </dgm:pt>
    <dgm:pt modelId="{308830CD-F45D-4F06-B738-4CB3E91146B3}" type="pres">
      <dgm:prSet presAssocID="{F5FC7061-2745-4E8B-8E68-38B97376A0CA}" presName="compNode" presStyleCnt="0"/>
      <dgm:spPr/>
    </dgm:pt>
    <dgm:pt modelId="{5790C027-FD85-4D12-AE0E-A729A926E645}" type="pres">
      <dgm:prSet presAssocID="{F5FC7061-2745-4E8B-8E68-38B97376A0CA}" presName="noGeometry" presStyleCnt="0"/>
      <dgm:spPr/>
    </dgm:pt>
    <dgm:pt modelId="{301CD47F-9647-4B84-BBB4-DFA4D0D7AB57}" type="pres">
      <dgm:prSet presAssocID="{F5FC7061-2745-4E8B-8E68-38B97376A0CA}" presName="childTextVisible" presStyleLbl="bgAccFollowNode1" presStyleIdx="0" presStyleCnt="3">
        <dgm:presLayoutVars>
          <dgm:bulletEnabled val="1"/>
        </dgm:presLayoutVars>
      </dgm:prSet>
      <dgm:spPr/>
    </dgm:pt>
    <dgm:pt modelId="{8556275D-E935-47FA-96FB-5BB2F06256F6}" type="pres">
      <dgm:prSet presAssocID="{F5FC7061-2745-4E8B-8E68-38B97376A0CA}" presName="childTextHidden" presStyleLbl="bgAccFollowNode1" presStyleIdx="0" presStyleCnt="3"/>
      <dgm:spPr/>
    </dgm:pt>
    <dgm:pt modelId="{D224C9B2-B36D-4E3F-BBC8-729B37AA429E}" type="pres">
      <dgm:prSet presAssocID="{F5FC7061-2745-4E8B-8E68-38B97376A0C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8AED9FC-20B1-45A4-8524-FBB3D12195DD}" type="pres">
      <dgm:prSet presAssocID="{F5FC7061-2745-4E8B-8E68-38B97376A0CA}" presName="aSpace" presStyleCnt="0"/>
      <dgm:spPr/>
    </dgm:pt>
    <dgm:pt modelId="{E38B189F-4F53-4D2D-ABE8-535A0F253D8D}" type="pres">
      <dgm:prSet presAssocID="{1F13176C-0907-42DD-AAE3-01BFABF3D52A}" presName="compNode" presStyleCnt="0"/>
      <dgm:spPr/>
    </dgm:pt>
    <dgm:pt modelId="{C3E46FEE-A537-4C16-89A1-8393C7AB2B74}" type="pres">
      <dgm:prSet presAssocID="{1F13176C-0907-42DD-AAE3-01BFABF3D52A}" presName="noGeometry" presStyleCnt="0"/>
      <dgm:spPr/>
    </dgm:pt>
    <dgm:pt modelId="{F7FC070A-5F3E-4887-B502-E152BAC4C642}" type="pres">
      <dgm:prSet presAssocID="{1F13176C-0907-42DD-AAE3-01BFABF3D52A}" presName="childTextVisible" presStyleLbl="bgAccFollowNode1" presStyleIdx="1" presStyleCnt="3">
        <dgm:presLayoutVars>
          <dgm:bulletEnabled val="1"/>
        </dgm:presLayoutVars>
      </dgm:prSet>
      <dgm:spPr/>
    </dgm:pt>
    <dgm:pt modelId="{B605A103-0AFA-4946-BF76-E5242BF7B627}" type="pres">
      <dgm:prSet presAssocID="{1F13176C-0907-42DD-AAE3-01BFABF3D52A}" presName="childTextHidden" presStyleLbl="bgAccFollowNode1" presStyleIdx="1" presStyleCnt="3"/>
      <dgm:spPr/>
    </dgm:pt>
    <dgm:pt modelId="{93E72F9A-1BA8-4E16-81D5-55983D7168C3}" type="pres">
      <dgm:prSet presAssocID="{1F13176C-0907-42DD-AAE3-01BFABF3D52A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628EDF2-C697-42F4-BA68-09B75C371DD0}" type="pres">
      <dgm:prSet presAssocID="{1F13176C-0907-42DD-AAE3-01BFABF3D52A}" presName="aSpace" presStyleCnt="0"/>
      <dgm:spPr/>
    </dgm:pt>
    <dgm:pt modelId="{886F0783-9E53-4B57-BE09-574B51104CF5}" type="pres">
      <dgm:prSet presAssocID="{7860E280-3764-493F-9BB9-4DE4383DC76B}" presName="compNode" presStyleCnt="0"/>
      <dgm:spPr/>
    </dgm:pt>
    <dgm:pt modelId="{97A16385-8E51-4629-90A1-8946E83E2A97}" type="pres">
      <dgm:prSet presAssocID="{7860E280-3764-493F-9BB9-4DE4383DC76B}" presName="noGeometry" presStyleCnt="0"/>
      <dgm:spPr/>
    </dgm:pt>
    <dgm:pt modelId="{62DD07D1-FB98-40F1-A14A-36D005675A4B}" type="pres">
      <dgm:prSet presAssocID="{7860E280-3764-493F-9BB9-4DE4383DC76B}" presName="childTextVisible" presStyleLbl="bgAccFollowNode1" presStyleIdx="2" presStyleCnt="3">
        <dgm:presLayoutVars>
          <dgm:bulletEnabled val="1"/>
        </dgm:presLayoutVars>
      </dgm:prSet>
      <dgm:spPr/>
    </dgm:pt>
    <dgm:pt modelId="{D42360AD-DFC3-4F1A-A2EC-EB37EB7D294F}" type="pres">
      <dgm:prSet presAssocID="{7860E280-3764-493F-9BB9-4DE4383DC76B}" presName="childTextHidden" presStyleLbl="bgAccFollowNode1" presStyleIdx="2" presStyleCnt="3"/>
      <dgm:spPr/>
    </dgm:pt>
    <dgm:pt modelId="{3D97A1A9-325A-4C3D-8122-922803E08323}" type="pres">
      <dgm:prSet presAssocID="{7860E280-3764-493F-9BB9-4DE4383DC76B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DF867B1B-17C1-4A66-B07F-984C53E926BB}" srcId="{7BBF84CF-5A9D-4BAF-8878-0F2C9D85C4A2}" destId="{F5FC7061-2745-4E8B-8E68-38B97376A0CA}" srcOrd="0" destOrd="0" parTransId="{254DCE7B-947D-4C90-9BE7-753BF535F24B}" sibTransId="{9F67DB78-063D-4B5F-B5FF-6B453E10ED15}"/>
    <dgm:cxn modelId="{2A371622-9585-42A2-8263-FE36DAB9990F}" type="presOf" srcId="{F5FC7061-2745-4E8B-8E68-38B97376A0CA}" destId="{D224C9B2-B36D-4E3F-BBC8-729B37AA429E}" srcOrd="0" destOrd="0" presId="urn:microsoft.com/office/officeart/2005/8/layout/hProcess6"/>
    <dgm:cxn modelId="{AFBADE35-AEBD-4277-84DE-2C8605EF1787}" type="presOf" srcId="{B0595DC7-7C62-4F46-B686-AE1C09FF077C}" destId="{62DD07D1-FB98-40F1-A14A-36D005675A4B}" srcOrd="0" destOrd="0" presId="urn:microsoft.com/office/officeart/2005/8/layout/hProcess6"/>
    <dgm:cxn modelId="{E780133A-6500-45BD-B378-45A11EABE2CB}" type="presOf" srcId="{52205870-6C19-415F-A99B-B6D875B8D497}" destId="{B605A103-0AFA-4946-BF76-E5242BF7B627}" srcOrd="1" destOrd="0" presId="urn:microsoft.com/office/officeart/2005/8/layout/hProcess6"/>
    <dgm:cxn modelId="{361DF745-2FE0-4C86-9E65-BCD875CDF1AD}" srcId="{1F13176C-0907-42DD-AAE3-01BFABF3D52A}" destId="{52205870-6C19-415F-A99B-B6D875B8D497}" srcOrd="0" destOrd="0" parTransId="{E81357B4-8221-4278-9F18-D9C111521B71}" sibTransId="{47F60A52-11AB-4A7D-BF70-1EF7A64C19AD}"/>
    <dgm:cxn modelId="{153EF089-36DC-4F9E-BE2E-C585C7D5170D}" type="presOf" srcId="{7860E280-3764-493F-9BB9-4DE4383DC76B}" destId="{3D97A1A9-325A-4C3D-8122-922803E08323}" srcOrd="0" destOrd="0" presId="urn:microsoft.com/office/officeart/2005/8/layout/hProcess6"/>
    <dgm:cxn modelId="{9CDDCB9F-8E3C-4919-9998-B9B8E1BA4AD7}" srcId="{F5FC7061-2745-4E8B-8E68-38B97376A0CA}" destId="{402B3DC1-5BCD-47B6-8E1D-A2E27D423A69}" srcOrd="0" destOrd="0" parTransId="{FD58DB0E-8A2E-457E-8CE7-5D484B177926}" sibTransId="{34FFA4C9-8188-4A25-AEC2-57BC516277E7}"/>
    <dgm:cxn modelId="{F0222BA0-400B-46F2-BEF6-790AE536ED7E}" type="presOf" srcId="{52205870-6C19-415F-A99B-B6D875B8D497}" destId="{F7FC070A-5F3E-4887-B502-E152BAC4C642}" srcOrd="0" destOrd="0" presId="urn:microsoft.com/office/officeart/2005/8/layout/hProcess6"/>
    <dgm:cxn modelId="{340A50AC-6897-472F-9FF2-1FCD4D1AD64A}" srcId="{7BBF84CF-5A9D-4BAF-8878-0F2C9D85C4A2}" destId="{7860E280-3764-493F-9BB9-4DE4383DC76B}" srcOrd="2" destOrd="0" parTransId="{CEA9832B-B29C-48B4-B6D5-04F3A947D74D}" sibTransId="{F8A8FCA5-A716-4CAB-BB50-8C258461273C}"/>
    <dgm:cxn modelId="{D875C5AF-C5EE-4CFB-8FDA-45828C5860A1}" type="presOf" srcId="{402B3DC1-5BCD-47B6-8E1D-A2E27D423A69}" destId="{8556275D-E935-47FA-96FB-5BB2F06256F6}" srcOrd="1" destOrd="0" presId="urn:microsoft.com/office/officeart/2005/8/layout/hProcess6"/>
    <dgm:cxn modelId="{3C5E3FB5-121F-42EF-B7FB-6B05F16EEBD6}" type="presOf" srcId="{B0595DC7-7C62-4F46-B686-AE1C09FF077C}" destId="{D42360AD-DFC3-4F1A-A2EC-EB37EB7D294F}" srcOrd="1" destOrd="0" presId="urn:microsoft.com/office/officeart/2005/8/layout/hProcess6"/>
    <dgm:cxn modelId="{9FAC9BC2-CF60-40B5-B0F0-D8C1441C4CF7}" type="presOf" srcId="{402B3DC1-5BCD-47B6-8E1D-A2E27D423A69}" destId="{301CD47F-9647-4B84-BBB4-DFA4D0D7AB57}" srcOrd="0" destOrd="0" presId="urn:microsoft.com/office/officeart/2005/8/layout/hProcess6"/>
    <dgm:cxn modelId="{2785B9D2-00E5-4D7E-9DC9-DEE8DB5E754A}" srcId="{7860E280-3764-493F-9BB9-4DE4383DC76B}" destId="{B0595DC7-7C62-4F46-B686-AE1C09FF077C}" srcOrd="0" destOrd="0" parTransId="{D8A774B6-3D89-418E-8798-0E75B804B2A2}" sibTransId="{333DC38F-8CAA-489C-9D41-66E6C497F703}"/>
    <dgm:cxn modelId="{A6E215E7-2445-4AFF-8FBD-F51DF859784F}" srcId="{7BBF84CF-5A9D-4BAF-8878-0F2C9D85C4A2}" destId="{1F13176C-0907-42DD-AAE3-01BFABF3D52A}" srcOrd="1" destOrd="0" parTransId="{259E9312-1F86-47D1-93BC-11EB390394AB}" sibTransId="{D31C77C0-E1BE-4569-BE10-9E0AA6E84E04}"/>
    <dgm:cxn modelId="{DD5FF5F5-A8E0-4F9B-853E-93DBC081F7EC}" type="presOf" srcId="{7BBF84CF-5A9D-4BAF-8878-0F2C9D85C4A2}" destId="{B4F308E0-55D9-4B83-A874-531DB95CA2A0}" srcOrd="0" destOrd="0" presId="urn:microsoft.com/office/officeart/2005/8/layout/hProcess6"/>
    <dgm:cxn modelId="{95F6A2FA-08BC-4DE5-86BD-321BE18F6A36}" type="presOf" srcId="{1F13176C-0907-42DD-AAE3-01BFABF3D52A}" destId="{93E72F9A-1BA8-4E16-81D5-55983D7168C3}" srcOrd="0" destOrd="0" presId="urn:microsoft.com/office/officeart/2005/8/layout/hProcess6"/>
    <dgm:cxn modelId="{FACFBBA6-43E0-4AA6-AEA1-FED5F6190A2D}" type="presParOf" srcId="{B4F308E0-55D9-4B83-A874-531DB95CA2A0}" destId="{308830CD-F45D-4F06-B738-4CB3E91146B3}" srcOrd="0" destOrd="0" presId="urn:microsoft.com/office/officeart/2005/8/layout/hProcess6"/>
    <dgm:cxn modelId="{8E5DF01D-E7FC-488C-9CBA-E46C3E0D1E4D}" type="presParOf" srcId="{308830CD-F45D-4F06-B738-4CB3E91146B3}" destId="{5790C027-FD85-4D12-AE0E-A729A926E645}" srcOrd="0" destOrd="0" presId="urn:microsoft.com/office/officeart/2005/8/layout/hProcess6"/>
    <dgm:cxn modelId="{9E673802-718A-4931-8E03-A64CED670BC6}" type="presParOf" srcId="{308830CD-F45D-4F06-B738-4CB3E91146B3}" destId="{301CD47F-9647-4B84-BBB4-DFA4D0D7AB57}" srcOrd="1" destOrd="0" presId="urn:microsoft.com/office/officeart/2005/8/layout/hProcess6"/>
    <dgm:cxn modelId="{A2FC8F50-B517-4D25-BC85-E799882E68D4}" type="presParOf" srcId="{308830CD-F45D-4F06-B738-4CB3E91146B3}" destId="{8556275D-E935-47FA-96FB-5BB2F06256F6}" srcOrd="2" destOrd="0" presId="urn:microsoft.com/office/officeart/2005/8/layout/hProcess6"/>
    <dgm:cxn modelId="{7D8C2BC6-4E3C-4BCD-ACC4-6F0CE66C94A4}" type="presParOf" srcId="{308830CD-F45D-4F06-B738-4CB3E91146B3}" destId="{D224C9B2-B36D-4E3F-BBC8-729B37AA429E}" srcOrd="3" destOrd="0" presId="urn:microsoft.com/office/officeart/2005/8/layout/hProcess6"/>
    <dgm:cxn modelId="{1CB50D51-D72D-4E19-974F-85C5B1683D7A}" type="presParOf" srcId="{B4F308E0-55D9-4B83-A874-531DB95CA2A0}" destId="{98AED9FC-20B1-45A4-8524-FBB3D12195DD}" srcOrd="1" destOrd="0" presId="urn:microsoft.com/office/officeart/2005/8/layout/hProcess6"/>
    <dgm:cxn modelId="{859FB377-EFCA-4DCE-8438-6F9BFEA25412}" type="presParOf" srcId="{B4F308E0-55D9-4B83-A874-531DB95CA2A0}" destId="{E38B189F-4F53-4D2D-ABE8-535A0F253D8D}" srcOrd="2" destOrd="0" presId="urn:microsoft.com/office/officeart/2005/8/layout/hProcess6"/>
    <dgm:cxn modelId="{F49CBEC2-1BD7-425E-8527-D0572AD2A34B}" type="presParOf" srcId="{E38B189F-4F53-4D2D-ABE8-535A0F253D8D}" destId="{C3E46FEE-A537-4C16-89A1-8393C7AB2B74}" srcOrd="0" destOrd="0" presId="urn:microsoft.com/office/officeart/2005/8/layout/hProcess6"/>
    <dgm:cxn modelId="{148C4F98-DEBB-42FA-9414-642BC474EA82}" type="presParOf" srcId="{E38B189F-4F53-4D2D-ABE8-535A0F253D8D}" destId="{F7FC070A-5F3E-4887-B502-E152BAC4C642}" srcOrd="1" destOrd="0" presId="urn:microsoft.com/office/officeart/2005/8/layout/hProcess6"/>
    <dgm:cxn modelId="{966ECF68-601A-40BA-AC41-652D1F93E057}" type="presParOf" srcId="{E38B189F-4F53-4D2D-ABE8-535A0F253D8D}" destId="{B605A103-0AFA-4946-BF76-E5242BF7B627}" srcOrd="2" destOrd="0" presId="urn:microsoft.com/office/officeart/2005/8/layout/hProcess6"/>
    <dgm:cxn modelId="{E2D3BEFA-9BDC-4CE1-8EA6-80D49FC381CC}" type="presParOf" srcId="{E38B189F-4F53-4D2D-ABE8-535A0F253D8D}" destId="{93E72F9A-1BA8-4E16-81D5-55983D7168C3}" srcOrd="3" destOrd="0" presId="urn:microsoft.com/office/officeart/2005/8/layout/hProcess6"/>
    <dgm:cxn modelId="{E232E228-F9FE-4924-8E57-1D0EEFD90307}" type="presParOf" srcId="{B4F308E0-55D9-4B83-A874-531DB95CA2A0}" destId="{6628EDF2-C697-42F4-BA68-09B75C371DD0}" srcOrd="3" destOrd="0" presId="urn:microsoft.com/office/officeart/2005/8/layout/hProcess6"/>
    <dgm:cxn modelId="{E2FCE29B-2FDC-4A33-96AD-9D28888005E8}" type="presParOf" srcId="{B4F308E0-55D9-4B83-A874-531DB95CA2A0}" destId="{886F0783-9E53-4B57-BE09-574B51104CF5}" srcOrd="4" destOrd="0" presId="urn:microsoft.com/office/officeart/2005/8/layout/hProcess6"/>
    <dgm:cxn modelId="{898223FC-8E92-48D0-943B-F43F1EE8EB4B}" type="presParOf" srcId="{886F0783-9E53-4B57-BE09-574B51104CF5}" destId="{97A16385-8E51-4629-90A1-8946E83E2A97}" srcOrd="0" destOrd="0" presId="urn:microsoft.com/office/officeart/2005/8/layout/hProcess6"/>
    <dgm:cxn modelId="{292211EC-9465-4677-A809-390FE6F86D1C}" type="presParOf" srcId="{886F0783-9E53-4B57-BE09-574B51104CF5}" destId="{62DD07D1-FB98-40F1-A14A-36D005675A4B}" srcOrd="1" destOrd="0" presId="urn:microsoft.com/office/officeart/2005/8/layout/hProcess6"/>
    <dgm:cxn modelId="{EC2B2480-62A9-482B-81CE-F3C747CFE3F7}" type="presParOf" srcId="{886F0783-9E53-4B57-BE09-574B51104CF5}" destId="{D42360AD-DFC3-4F1A-A2EC-EB37EB7D294F}" srcOrd="2" destOrd="0" presId="urn:microsoft.com/office/officeart/2005/8/layout/hProcess6"/>
    <dgm:cxn modelId="{9904EE9F-ACAF-4475-84E8-FE4A86CBFF5D}" type="presParOf" srcId="{886F0783-9E53-4B57-BE09-574B51104CF5}" destId="{3D97A1A9-325A-4C3D-8122-922803E08323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BF84CF-5A9D-4BAF-8878-0F2C9D85C4A2}" type="doc">
      <dgm:prSet loTypeId="urn:microsoft.com/office/officeart/2005/8/layout/hProcess6" loCatId="process" qsTypeId="urn:microsoft.com/office/officeart/2005/8/quickstyle/simple4" qsCatId="simple" csTypeId="urn:microsoft.com/office/officeart/2005/8/colors/colorful1" csCatId="colorful" phldr="1"/>
      <dgm:spPr/>
    </dgm:pt>
    <dgm:pt modelId="{F5FC7061-2745-4E8B-8E68-38B97376A0CA}">
      <dgm:prSet phldrT="[Text]"/>
      <dgm:spPr/>
      <dgm:t>
        <a:bodyPr/>
        <a:lstStyle/>
        <a:p>
          <a:r>
            <a:rPr lang="en-US" b="1" dirty="0">
              <a:latin typeface="Courier New" pitchFamily="49" charset="0"/>
              <a:cs typeface="Courier New" pitchFamily="49" charset="0"/>
            </a:rPr>
            <a:t>.c</a:t>
          </a:r>
          <a:r>
            <a:rPr lang="en-US" dirty="0"/>
            <a:t>  file</a:t>
          </a:r>
        </a:p>
      </dgm:t>
    </dgm:pt>
    <dgm:pt modelId="{254DCE7B-947D-4C90-9BE7-753BF535F24B}" type="parTrans" cxnId="{DF867B1B-17C1-4A66-B07F-984C53E926BB}">
      <dgm:prSet/>
      <dgm:spPr/>
      <dgm:t>
        <a:bodyPr/>
        <a:lstStyle/>
        <a:p>
          <a:endParaRPr lang="en-US"/>
        </a:p>
      </dgm:t>
    </dgm:pt>
    <dgm:pt modelId="{9F67DB78-063D-4B5F-B5FF-6B453E10ED15}" type="sibTrans" cxnId="{DF867B1B-17C1-4A66-B07F-984C53E926BB}">
      <dgm:prSet/>
      <dgm:spPr/>
      <dgm:t>
        <a:bodyPr/>
        <a:lstStyle/>
        <a:p>
          <a:endParaRPr lang="en-US"/>
        </a:p>
      </dgm:t>
    </dgm:pt>
    <dgm:pt modelId="{1F13176C-0907-42DD-AAE3-01BFABF3D52A}">
      <dgm:prSet phldrT="[Text]"/>
      <dgm:spPr/>
      <dgm:t>
        <a:bodyPr/>
        <a:lstStyle/>
        <a:p>
          <a:r>
            <a:rPr lang="en-US" b="1" dirty="0">
              <a:latin typeface="Courier New" pitchFamily="49" charset="0"/>
              <a:cs typeface="Courier New" pitchFamily="49" charset="0"/>
            </a:rPr>
            <a:t>.c</a:t>
          </a:r>
          <a:r>
            <a:rPr lang="en-US" dirty="0"/>
            <a:t>  file</a:t>
          </a:r>
        </a:p>
      </dgm:t>
    </dgm:pt>
    <dgm:pt modelId="{259E9312-1F86-47D1-93BC-11EB390394AB}" type="parTrans" cxnId="{A6E215E7-2445-4AFF-8FBD-F51DF859784F}">
      <dgm:prSet/>
      <dgm:spPr/>
      <dgm:t>
        <a:bodyPr/>
        <a:lstStyle/>
        <a:p>
          <a:endParaRPr lang="en-US"/>
        </a:p>
      </dgm:t>
    </dgm:pt>
    <dgm:pt modelId="{D31C77C0-E1BE-4569-BE10-9E0AA6E84E04}" type="sibTrans" cxnId="{A6E215E7-2445-4AFF-8FBD-F51DF859784F}">
      <dgm:prSet/>
      <dgm:spPr/>
      <dgm:t>
        <a:bodyPr/>
        <a:lstStyle/>
        <a:p>
          <a:endParaRPr lang="en-US"/>
        </a:p>
      </dgm:t>
    </dgm:pt>
    <dgm:pt modelId="{B0595DC7-7C62-4F46-B686-AE1C09FF077C}">
      <dgm:prSet phldrT="[Text]"/>
      <dgm:spPr/>
      <dgm:t>
        <a:bodyPr/>
        <a:lstStyle/>
        <a:p>
          <a:r>
            <a:rPr lang="en-US" dirty="0"/>
            <a:t>Linker</a:t>
          </a:r>
        </a:p>
      </dgm:t>
    </dgm:pt>
    <dgm:pt modelId="{D8A774B6-3D89-418E-8798-0E75B804B2A2}" type="parTrans" cxnId="{2785B9D2-00E5-4D7E-9DC9-DEE8DB5E754A}">
      <dgm:prSet/>
      <dgm:spPr/>
      <dgm:t>
        <a:bodyPr/>
        <a:lstStyle/>
        <a:p>
          <a:endParaRPr lang="en-US"/>
        </a:p>
      </dgm:t>
    </dgm:pt>
    <dgm:pt modelId="{333DC38F-8CAA-489C-9D41-66E6C497F703}" type="sibTrans" cxnId="{2785B9D2-00E5-4D7E-9DC9-DEE8DB5E754A}">
      <dgm:prSet/>
      <dgm:spPr/>
      <dgm:t>
        <a:bodyPr/>
        <a:lstStyle/>
        <a:p>
          <a:endParaRPr lang="en-US"/>
        </a:p>
      </dgm:t>
    </dgm:pt>
    <dgm:pt modelId="{402B3DC1-5BCD-47B6-8E1D-A2E27D423A69}">
      <dgm:prSet phldrT="[Text]"/>
      <dgm:spPr/>
      <dgm:t>
        <a:bodyPr/>
        <a:lstStyle/>
        <a:p>
          <a:r>
            <a:rPr lang="en-US" dirty="0"/>
            <a:t>Pre-processor</a:t>
          </a:r>
        </a:p>
      </dgm:t>
    </dgm:pt>
    <dgm:pt modelId="{FD58DB0E-8A2E-457E-8CE7-5D484B177926}" type="parTrans" cxnId="{9CDDCB9F-8E3C-4919-9998-B9B8E1BA4AD7}">
      <dgm:prSet/>
      <dgm:spPr/>
      <dgm:t>
        <a:bodyPr/>
        <a:lstStyle/>
        <a:p>
          <a:endParaRPr lang="en-US"/>
        </a:p>
      </dgm:t>
    </dgm:pt>
    <dgm:pt modelId="{34FFA4C9-8188-4A25-AEC2-57BC516277E7}" type="sibTrans" cxnId="{9CDDCB9F-8E3C-4919-9998-B9B8E1BA4AD7}">
      <dgm:prSet/>
      <dgm:spPr/>
      <dgm:t>
        <a:bodyPr/>
        <a:lstStyle/>
        <a:p>
          <a:endParaRPr lang="en-US"/>
        </a:p>
      </dgm:t>
    </dgm:pt>
    <dgm:pt modelId="{52205870-6C19-415F-A99B-B6D875B8D497}">
      <dgm:prSet phldrT="[Text]"/>
      <dgm:spPr/>
      <dgm:t>
        <a:bodyPr/>
        <a:lstStyle/>
        <a:p>
          <a:r>
            <a:rPr lang="en-US" dirty="0"/>
            <a:t>Compiler</a:t>
          </a:r>
          <a:endParaRPr lang="en-US" dirty="0">
            <a:latin typeface="Courier New" pitchFamily="49" charset="0"/>
            <a:cs typeface="Courier New" pitchFamily="49" charset="0"/>
          </a:endParaRPr>
        </a:p>
      </dgm:t>
    </dgm:pt>
    <dgm:pt modelId="{E81357B4-8221-4278-9F18-D9C111521B71}" type="parTrans" cxnId="{361DF745-2FE0-4C86-9E65-BCD875CDF1AD}">
      <dgm:prSet/>
      <dgm:spPr/>
      <dgm:t>
        <a:bodyPr/>
        <a:lstStyle/>
        <a:p>
          <a:endParaRPr lang="en-US"/>
        </a:p>
      </dgm:t>
    </dgm:pt>
    <dgm:pt modelId="{47F60A52-11AB-4A7D-BF70-1EF7A64C19AD}" type="sibTrans" cxnId="{361DF745-2FE0-4C86-9E65-BCD875CDF1AD}">
      <dgm:prSet/>
      <dgm:spPr/>
      <dgm:t>
        <a:bodyPr/>
        <a:lstStyle/>
        <a:p>
          <a:endParaRPr lang="en-US"/>
        </a:p>
      </dgm:t>
    </dgm:pt>
    <dgm:pt modelId="{7860E280-3764-493F-9BB9-4DE4383DC76B}">
      <dgm:prSet phldrT="[Text]"/>
      <dgm:spPr/>
      <dgm:t>
        <a:bodyPr/>
        <a:lstStyle/>
        <a:p>
          <a:r>
            <a:rPr lang="en-US" b="1" dirty="0">
              <a:latin typeface="Courier New" pitchFamily="49" charset="0"/>
              <a:cs typeface="Courier New" pitchFamily="49" charset="0"/>
            </a:rPr>
            <a:t>.o</a:t>
          </a:r>
          <a:r>
            <a:rPr lang="en-US" dirty="0"/>
            <a:t>  file</a:t>
          </a:r>
        </a:p>
      </dgm:t>
    </dgm:pt>
    <dgm:pt modelId="{CEA9832B-B29C-48B4-B6D5-04F3A947D74D}" type="parTrans" cxnId="{340A50AC-6897-472F-9FF2-1FCD4D1AD64A}">
      <dgm:prSet/>
      <dgm:spPr/>
      <dgm:t>
        <a:bodyPr/>
        <a:lstStyle/>
        <a:p>
          <a:endParaRPr lang="en-US"/>
        </a:p>
      </dgm:t>
    </dgm:pt>
    <dgm:pt modelId="{F8A8FCA5-A716-4CAB-BB50-8C258461273C}" type="sibTrans" cxnId="{340A50AC-6897-472F-9FF2-1FCD4D1AD64A}">
      <dgm:prSet/>
      <dgm:spPr/>
      <dgm:t>
        <a:bodyPr/>
        <a:lstStyle/>
        <a:p>
          <a:endParaRPr lang="en-US"/>
        </a:p>
      </dgm:t>
    </dgm:pt>
    <dgm:pt modelId="{430BACB5-5133-4606-A099-B43FB2D60530}">
      <dgm:prSet phldrT="[Text]"/>
      <dgm:spPr/>
      <dgm:t>
        <a:bodyPr/>
        <a:lstStyle/>
        <a:p>
          <a:r>
            <a:rPr lang="en-US" b="1" dirty="0" err="1">
              <a:latin typeface="Courier New" pitchFamily="49" charset="0"/>
              <a:cs typeface="Courier New" pitchFamily="49" charset="0"/>
            </a:rPr>
            <a:t>a.out</a:t>
          </a:r>
          <a:endParaRPr lang="en-US" b="1" dirty="0">
            <a:latin typeface="Courier New" pitchFamily="49" charset="0"/>
            <a:cs typeface="Courier New" pitchFamily="49" charset="0"/>
          </a:endParaRPr>
        </a:p>
      </dgm:t>
    </dgm:pt>
    <dgm:pt modelId="{574EACBD-821C-4AC9-BC51-1D652E168F30}" type="parTrans" cxnId="{B64CF7B6-17E4-4AA4-B11B-C6DB30B99F0D}">
      <dgm:prSet/>
      <dgm:spPr/>
      <dgm:t>
        <a:bodyPr/>
        <a:lstStyle/>
        <a:p>
          <a:endParaRPr lang="en-US"/>
        </a:p>
      </dgm:t>
    </dgm:pt>
    <dgm:pt modelId="{F0A4871F-D79C-4D2C-8D16-478B887A54F1}" type="sibTrans" cxnId="{B64CF7B6-17E4-4AA4-B11B-C6DB30B99F0D}">
      <dgm:prSet/>
      <dgm:spPr/>
      <dgm:t>
        <a:bodyPr/>
        <a:lstStyle/>
        <a:p>
          <a:endParaRPr lang="en-US"/>
        </a:p>
      </dgm:t>
    </dgm:pt>
    <dgm:pt modelId="{B0B04261-38A1-4B6B-875C-EC76B782544A}">
      <dgm:prSet phldrT="[Text]"/>
      <dgm:spPr/>
      <dgm:t>
        <a:bodyPr/>
        <a:lstStyle/>
        <a:p>
          <a:r>
            <a:rPr lang="en-US" dirty="0"/>
            <a:t>Execute</a:t>
          </a:r>
        </a:p>
      </dgm:t>
    </dgm:pt>
    <dgm:pt modelId="{5C303F82-D86E-43EA-8685-B76E2B7DEC4E}" type="parTrans" cxnId="{FAA1E9EF-B68C-4A7F-862A-5115789E8ACD}">
      <dgm:prSet/>
      <dgm:spPr/>
      <dgm:t>
        <a:bodyPr/>
        <a:lstStyle/>
        <a:p>
          <a:endParaRPr lang="en-US"/>
        </a:p>
      </dgm:t>
    </dgm:pt>
    <dgm:pt modelId="{94C893CA-C2FF-43AF-B173-F47B81D63D46}" type="sibTrans" cxnId="{FAA1E9EF-B68C-4A7F-862A-5115789E8ACD}">
      <dgm:prSet/>
      <dgm:spPr/>
      <dgm:t>
        <a:bodyPr/>
        <a:lstStyle/>
        <a:p>
          <a:endParaRPr lang="en-US"/>
        </a:p>
      </dgm:t>
    </dgm:pt>
    <dgm:pt modelId="{B4F308E0-55D9-4B83-A874-531DB95CA2A0}" type="pres">
      <dgm:prSet presAssocID="{7BBF84CF-5A9D-4BAF-8878-0F2C9D85C4A2}" presName="theList" presStyleCnt="0">
        <dgm:presLayoutVars>
          <dgm:dir/>
          <dgm:animLvl val="lvl"/>
          <dgm:resizeHandles val="exact"/>
        </dgm:presLayoutVars>
      </dgm:prSet>
      <dgm:spPr/>
    </dgm:pt>
    <dgm:pt modelId="{308830CD-F45D-4F06-B738-4CB3E91146B3}" type="pres">
      <dgm:prSet presAssocID="{F5FC7061-2745-4E8B-8E68-38B97376A0CA}" presName="compNode" presStyleCnt="0"/>
      <dgm:spPr/>
    </dgm:pt>
    <dgm:pt modelId="{5790C027-FD85-4D12-AE0E-A729A926E645}" type="pres">
      <dgm:prSet presAssocID="{F5FC7061-2745-4E8B-8E68-38B97376A0CA}" presName="noGeometry" presStyleCnt="0"/>
      <dgm:spPr/>
    </dgm:pt>
    <dgm:pt modelId="{301CD47F-9647-4B84-BBB4-DFA4D0D7AB57}" type="pres">
      <dgm:prSet presAssocID="{F5FC7061-2745-4E8B-8E68-38B97376A0CA}" presName="childTextVisible" presStyleLbl="bgAccFollowNode1" presStyleIdx="0" presStyleCnt="4">
        <dgm:presLayoutVars>
          <dgm:bulletEnabled val="1"/>
        </dgm:presLayoutVars>
      </dgm:prSet>
      <dgm:spPr/>
    </dgm:pt>
    <dgm:pt modelId="{8556275D-E935-47FA-96FB-5BB2F06256F6}" type="pres">
      <dgm:prSet presAssocID="{F5FC7061-2745-4E8B-8E68-38B97376A0CA}" presName="childTextHidden" presStyleLbl="bgAccFollowNode1" presStyleIdx="0" presStyleCnt="4"/>
      <dgm:spPr/>
    </dgm:pt>
    <dgm:pt modelId="{D224C9B2-B36D-4E3F-BBC8-729B37AA429E}" type="pres">
      <dgm:prSet presAssocID="{F5FC7061-2745-4E8B-8E68-38B97376A0CA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98AED9FC-20B1-45A4-8524-FBB3D12195DD}" type="pres">
      <dgm:prSet presAssocID="{F5FC7061-2745-4E8B-8E68-38B97376A0CA}" presName="aSpace" presStyleCnt="0"/>
      <dgm:spPr/>
    </dgm:pt>
    <dgm:pt modelId="{E38B189F-4F53-4D2D-ABE8-535A0F253D8D}" type="pres">
      <dgm:prSet presAssocID="{1F13176C-0907-42DD-AAE3-01BFABF3D52A}" presName="compNode" presStyleCnt="0"/>
      <dgm:spPr/>
    </dgm:pt>
    <dgm:pt modelId="{C3E46FEE-A537-4C16-89A1-8393C7AB2B74}" type="pres">
      <dgm:prSet presAssocID="{1F13176C-0907-42DD-AAE3-01BFABF3D52A}" presName="noGeometry" presStyleCnt="0"/>
      <dgm:spPr/>
    </dgm:pt>
    <dgm:pt modelId="{F7FC070A-5F3E-4887-B502-E152BAC4C642}" type="pres">
      <dgm:prSet presAssocID="{1F13176C-0907-42DD-AAE3-01BFABF3D52A}" presName="childTextVisible" presStyleLbl="bgAccFollowNode1" presStyleIdx="1" presStyleCnt="4">
        <dgm:presLayoutVars>
          <dgm:bulletEnabled val="1"/>
        </dgm:presLayoutVars>
      </dgm:prSet>
      <dgm:spPr/>
    </dgm:pt>
    <dgm:pt modelId="{B605A103-0AFA-4946-BF76-E5242BF7B627}" type="pres">
      <dgm:prSet presAssocID="{1F13176C-0907-42DD-AAE3-01BFABF3D52A}" presName="childTextHidden" presStyleLbl="bgAccFollowNode1" presStyleIdx="1" presStyleCnt="4"/>
      <dgm:spPr/>
    </dgm:pt>
    <dgm:pt modelId="{93E72F9A-1BA8-4E16-81D5-55983D7168C3}" type="pres">
      <dgm:prSet presAssocID="{1F13176C-0907-42DD-AAE3-01BFABF3D52A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6628EDF2-C697-42F4-BA68-09B75C371DD0}" type="pres">
      <dgm:prSet presAssocID="{1F13176C-0907-42DD-AAE3-01BFABF3D52A}" presName="aSpace" presStyleCnt="0"/>
      <dgm:spPr/>
    </dgm:pt>
    <dgm:pt modelId="{886F0783-9E53-4B57-BE09-574B51104CF5}" type="pres">
      <dgm:prSet presAssocID="{7860E280-3764-493F-9BB9-4DE4383DC76B}" presName="compNode" presStyleCnt="0"/>
      <dgm:spPr/>
    </dgm:pt>
    <dgm:pt modelId="{97A16385-8E51-4629-90A1-8946E83E2A97}" type="pres">
      <dgm:prSet presAssocID="{7860E280-3764-493F-9BB9-4DE4383DC76B}" presName="noGeometry" presStyleCnt="0"/>
      <dgm:spPr/>
    </dgm:pt>
    <dgm:pt modelId="{62DD07D1-FB98-40F1-A14A-36D005675A4B}" type="pres">
      <dgm:prSet presAssocID="{7860E280-3764-493F-9BB9-4DE4383DC76B}" presName="childTextVisible" presStyleLbl="bgAccFollowNode1" presStyleIdx="2" presStyleCnt="4">
        <dgm:presLayoutVars>
          <dgm:bulletEnabled val="1"/>
        </dgm:presLayoutVars>
      </dgm:prSet>
      <dgm:spPr/>
    </dgm:pt>
    <dgm:pt modelId="{D42360AD-DFC3-4F1A-A2EC-EB37EB7D294F}" type="pres">
      <dgm:prSet presAssocID="{7860E280-3764-493F-9BB9-4DE4383DC76B}" presName="childTextHidden" presStyleLbl="bgAccFollowNode1" presStyleIdx="2" presStyleCnt="4"/>
      <dgm:spPr/>
    </dgm:pt>
    <dgm:pt modelId="{3D97A1A9-325A-4C3D-8122-922803E08323}" type="pres">
      <dgm:prSet presAssocID="{7860E280-3764-493F-9BB9-4DE4383DC76B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816C1798-E969-4526-A0A8-8B158F37E99A}" type="pres">
      <dgm:prSet presAssocID="{7860E280-3764-493F-9BB9-4DE4383DC76B}" presName="aSpace" presStyleCnt="0"/>
      <dgm:spPr/>
    </dgm:pt>
    <dgm:pt modelId="{E1DF63E4-DC80-4089-A02D-A96D91195C52}" type="pres">
      <dgm:prSet presAssocID="{430BACB5-5133-4606-A099-B43FB2D60530}" presName="compNode" presStyleCnt="0"/>
      <dgm:spPr/>
    </dgm:pt>
    <dgm:pt modelId="{8A157294-673D-4BF5-B200-41B124C2B9D5}" type="pres">
      <dgm:prSet presAssocID="{430BACB5-5133-4606-A099-B43FB2D60530}" presName="noGeometry" presStyleCnt="0"/>
      <dgm:spPr/>
    </dgm:pt>
    <dgm:pt modelId="{F0F0FEDF-9F79-44D1-8BDD-D0B546F2A634}" type="pres">
      <dgm:prSet presAssocID="{430BACB5-5133-4606-A099-B43FB2D60530}" presName="childTextVisible" presStyleLbl="bgAccFollowNode1" presStyleIdx="3" presStyleCnt="4">
        <dgm:presLayoutVars>
          <dgm:bulletEnabled val="1"/>
        </dgm:presLayoutVars>
      </dgm:prSet>
      <dgm:spPr/>
    </dgm:pt>
    <dgm:pt modelId="{5AF44AC8-E835-40DA-A9AB-C73054820260}" type="pres">
      <dgm:prSet presAssocID="{430BACB5-5133-4606-A099-B43FB2D60530}" presName="childTextHidden" presStyleLbl="bgAccFollowNode1" presStyleIdx="3" presStyleCnt="4"/>
      <dgm:spPr/>
    </dgm:pt>
    <dgm:pt modelId="{A5AED34B-374F-4F9F-9ACB-D4B58548C915}" type="pres">
      <dgm:prSet presAssocID="{430BACB5-5133-4606-A099-B43FB2D60530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050AA70F-36E4-4A47-A8E9-8B16EBF92436}" type="presOf" srcId="{7BBF84CF-5A9D-4BAF-8878-0F2C9D85C4A2}" destId="{B4F308E0-55D9-4B83-A874-531DB95CA2A0}" srcOrd="0" destOrd="0" presId="urn:microsoft.com/office/officeart/2005/8/layout/hProcess6"/>
    <dgm:cxn modelId="{F54DFB13-3761-4F4A-8D65-DEFAF5DCD96B}" type="presOf" srcId="{B0595DC7-7C62-4F46-B686-AE1C09FF077C}" destId="{62DD07D1-FB98-40F1-A14A-36D005675A4B}" srcOrd="0" destOrd="0" presId="urn:microsoft.com/office/officeart/2005/8/layout/hProcess6"/>
    <dgm:cxn modelId="{DF867B1B-17C1-4A66-B07F-984C53E926BB}" srcId="{7BBF84CF-5A9D-4BAF-8878-0F2C9D85C4A2}" destId="{F5FC7061-2745-4E8B-8E68-38B97376A0CA}" srcOrd="0" destOrd="0" parTransId="{254DCE7B-947D-4C90-9BE7-753BF535F24B}" sibTransId="{9F67DB78-063D-4B5F-B5FF-6B453E10ED15}"/>
    <dgm:cxn modelId="{EC934322-4843-4607-B0E5-C81021FE19BB}" type="presOf" srcId="{F5FC7061-2745-4E8B-8E68-38B97376A0CA}" destId="{D224C9B2-B36D-4E3F-BBC8-729B37AA429E}" srcOrd="0" destOrd="0" presId="urn:microsoft.com/office/officeart/2005/8/layout/hProcess6"/>
    <dgm:cxn modelId="{0149F722-58D5-4BF2-945C-6C065E4239A4}" type="presOf" srcId="{402B3DC1-5BCD-47B6-8E1D-A2E27D423A69}" destId="{301CD47F-9647-4B84-BBB4-DFA4D0D7AB57}" srcOrd="0" destOrd="0" presId="urn:microsoft.com/office/officeart/2005/8/layout/hProcess6"/>
    <dgm:cxn modelId="{0789492D-81F1-40E8-A50D-AC69CD179D10}" type="presOf" srcId="{52205870-6C19-415F-A99B-B6D875B8D497}" destId="{F7FC070A-5F3E-4887-B502-E152BAC4C642}" srcOrd="0" destOrd="0" presId="urn:microsoft.com/office/officeart/2005/8/layout/hProcess6"/>
    <dgm:cxn modelId="{1941D630-C696-447F-BB0D-30C6D8997A71}" type="presOf" srcId="{52205870-6C19-415F-A99B-B6D875B8D497}" destId="{B605A103-0AFA-4946-BF76-E5242BF7B627}" srcOrd="1" destOrd="0" presId="urn:microsoft.com/office/officeart/2005/8/layout/hProcess6"/>
    <dgm:cxn modelId="{361DF745-2FE0-4C86-9E65-BCD875CDF1AD}" srcId="{1F13176C-0907-42DD-AAE3-01BFABF3D52A}" destId="{52205870-6C19-415F-A99B-B6D875B8D497}" srcOrd="0" destOrd="0" parTransId="{E81357B4-8221-4278-9F18-D9C111521B71}" sibTransId="{47F60A52-11AB-4A7D-BF70-1EF7A64C19AD}"/>
    <dgm:cxn modelId="{75EC9656-5C19-4B1A-A696-D56719A8C92B}" type="presOf" srcId="{402B3DC1-5BCD-47B6-8E1D-A2E27D423A69}" destId="{8556275D-E935-47FA-96FB-5BB2F06256F6}" srcOrd="1" destOrd="0" presId="urn:microsoft.com/office/officeart/2005/8/layout/hProcess6"/>
    <dgm:cxn modelId="{33E48095-EA22-4628-8BD2-3B12A010DFCB}" type="presOf" srcId="{B0595DC7-7C62-4F46-B686-AE1C09FF077C}" destId="{D42360AD-DFC3-4F1A-A2EC-EB37EB7D294F}" srcOrd="1" destOrd="0" presId="urn:microsoft.com/office/officeart/2005/8/layout/hProcess6"/>
    <dgm:cxn modelId="{54DDD79E-FCE9-4F21-AE76-2A48C5E7E065}" type="presOf" srcId="{430BACB5-5133-4606-A099-B43FB2D60530}" destId="{A5AED34B-374F-4F9F-9ACB-D4B58548C915}" srcOrd="0" destOrd="0" presId="urn:microsoft.com/office/officeart/2005/8/layout/hProcess6"/>
    <dgm:cxn modelId="{9CDDCB9F-8E3C-4919-9998-B9B8E1BA4AD7}" srcId="{F5FC7061-2745-4E8B-8E68-38B97376A0CA}" destId="{402B3DC1-5BCD-47B6-8E1D-A2E27D423A69}" srcOrd="0" destOrd="0" parTransId="{FD58DB0E-8A2E-457E-8CE7-5D484B177926}" sibTransId="{34FFA4C9-8188-4A25-AEC2-57BC516277E7}"/>
    <dgm:cxn modelId="{461226AC-35DF-4226-8D12-2E44AFDD1BC0}" type="presOf" srcId="{7860E280-3764-493F-9BB9-4DE4383DC76B}" destId="{3D97A1A9-325A-4C3D-8122-922803E08323}" srcOrd="0" destOrd="0" presId="urn:microsoft.com/office/officeart/2005/8/layout/hProcess6"/>
    <dgm:cxn modelId="{340A50AC-6897-472F-9FF2-1FCD4D1AD64A}" srcId="{7BBF84CF-5A9D-4BAF-8878-0F2C9D85C4A2}" destId="{7860E280-3764-493F-9BB9-4DE4383DC76B}" srcOrd="2" destOrd="0" parTransId="{CEA9832B-B29C-48B4-B6D5-04F3A947D74D}" sibTransId="{F8A8FCA5-A716-4CAB-BB50-8C258461273C}"/>
    <dgm:cxn modelId="{B64CF7B6-17E4-4AA4-B11B-C6DB30B99F0D}" srcId="{7BBF84CF-5A9D-4BAF-8878-0F2C9D85C4A2}" destId="{430BACB5-5133-4606-A099-B43FB2D60530}" srcOrd="3" destOrd="0" parTransId="{574EACBD-821C-4AC9-BC51-1D652E168F30}" sibTransId="{F0A4871F-D79C-4D2C-8D16-478B887A54F1}"/>
    <dgm:cxn modelId="{49C11FC1-B2C9-46C8-8791-CA1C5ED9A423}" type="presOf" srcId="{1F13176C-0907-42DD-AAE3-01BFABF3D52A}" destId="{93E72F9A-1BA8-4E16-81D5-55983D7168C3}" srcOrd="0" destOrd="0" presId="urn:microsoft.com/office/officeart/2005/8/layout/hProcess6"/>
    <dgm:cxn modelId="{2785B9D2-00E5-4D7E-9DC9-DEE8DB5E754A}" srcId="{7860E280-3764-493F-9BB9-4DE4383DC76B}" destId="{B0595DC7-7C62-4F46-B686-AE1C09FF077C}" srcOrd="0" destOrd="0" parTransId="{D8A774B6-3D89-418E-8798-0E75B804B2A2}" sibTransId="{333DC38F-8CAA-489C-9D41-66E6C497F703}"/>
    <dgm:cxn modelId="{E03340DF-5A7C-4467-92E0-F2F66473698D}" type="presOf" srcId="{B0B04261-38A1-4B6B-875C-EC76B782544A}" destId="{5AF44AC8-E835-40DA-A9AB-C73054820260}" srcOrd="1" destOrd="0" presId="urn:microsoft.com/office/officeart/2005/8/layout/hProcess6"/>
    <dgm:cxn modelId="{A6E215E7-2445-4AFF-8FBD-F51DF859784F}" srcId="{7BBF84CF-5A9D-4BAF-8878-0F2C9D85C4A2}" destId="{1F13176C-0907-42DD-AAE3-01BFABF3D52A}" srcOrd="1" destOrd="0" parTransId="{259E9312-1F86-47D1-93BC-11EB390394AB}" sibTransId="{D31C77C0-E1BE-4569-BE10-9E0AA6E84E04}"/>
    <dgm:cxn modelId="{FAA1E9EF-B68C-4A7F-862A-5115789E8ACD}" srcId="{430BACB5-5133-4606-A099-B43FB2D60530}" destId="{B0B04261-38A1-4B6B-875C-EC76B782544A}" srcOrd="0" destOrd="0" parTransId="{5C303F82-D86E-43EA-8685-B76E2B7DEC4E}" sibTransId="{94C893CA-C2FF-43AF-B173-F47B81D63D46}"/>
    <dgm:cxn modelId="{20B9FDF3-6507-4F4A-A089-F5DDBA055D7E}" type="presOf" srcId="{B0B04261-38A1-4B6B-875C-EC76B782544A}" destId="{F0F0FEDF-9F79-44D1-8BDD-D0B546F2A634}" srcOrd="0" destOrd="0" presId="urn:microsoft.com/office/officeart/2005/8/layout/hProcess6"/>
    <dgm:cxn modelId="{BBBDD637-FFC6-48C1-843D-BEC4BDB8BC61}" type="presParOf" srcId="{B4F308E0-55D9-4B83-A874-531DB95CA2A0}" destId="{308830CD-F45D-4F06-B738-4CB3E91146B3}" srcOrd="0" destOrd="0" presId="urn:microsoft.com/office/officeart/2005/8/layout/hProcess6"/>
    <dgm:cxn modelId="{F1CD5923-591E-4DF7-B011-D77030C6513F}" type="presParOf" srcId="{308830CD-F45D-4F06-B738-4CB3E91146B3}" destId="{5790C027-FD85-4D12-AE0E-A729A926E645}" srcOrd="0" destOrd="0" presId="urn:microsoft.com/office/officeart/2005/8/layout/hProcess6"/>
    <dgm:cxn modelId="{578D5C73-D181-4969-ADCE-B09D47BC613E}" type="presParOf" srcId="{308830CD-F45D-4F06-B738-4CB3E91146B3}" destId="{301CD47F-9647-4B84-BBB4-DFA4D0D7AB57}" srcOrd="1" destOrd="0" presId="urn:microsoft.com/office/officeart/2005/8/layout/hProcess6"/>
    <dgm:cxn modelId="{3BFCDD1C-4D10-426D-8F13-34E1DC309F33}" type="presParOf" srcId="{308830CD-F45D-4F06-B738-4CB3E91146B3}" destId="{8556275D-E935-47FA-96FB-5BB2F06256F6}" srcOrd="2" destOrd="0" presId="urn:microsoft.com/office/officeart/2005/8/layout/hProcess6"/>
    <dgm:cxn modelId="{9A9A9C80-6C6E-4AFB-8713-FDCDC93812AD}" type="presParOf" srcId="{308830CD-F45D-4F06-B738-4CB3E91146B3}" destId="{D224C9B2-B36D-4E3F-BBC8-729B37AA429E}" srcOrd="3" destOrd="0" presId="urn:microsoft.com/office/officeart/2005/8/layout/hProcess6"/>
    <dgm:cxn modelId="{31CA55B7-24CD-4778-8BF3-680932E755D4}" type="presParOf" srcId="{B4F308E0-55D9-4B83-A874-531DB95CA2A0}" destId="{98AED9FC-20B1-45A4-8524-FBB3D12195DD}" srcOrd="1" destOrd="0" presId="urn:microsoft.com/office/officeart/2005/8/layout/hProcess6"/>
    <dgm:cxn modelId="{03B03E74-E6CE-4F99-8035-F54CA80C9281}" type="presParOf" srcId="{B4F308E0-55D9-4B83-A874-531DB95CA2A0}" destId="{E38B189F-4F53-4D2D-ABE8-535A0F253D8D}" srcOrd="2" destOrd="0" presId="urn:microsoft.com/office/officeart/2005/8/layout/hProcess6"/>
    <dgm:cxn modelId="{7567C900-3B71-41F2-88E5-2361E75577DF}" type="presParOf" srcId="{E38B189F-4F53-4D2D-ABE8-535A0F253D8D}" destId="{C3E46FEE-A537-4C16-89A1-8393C7AB2B74}" srcOrd="0" destOrd="0" presId="urn:microsoft.com/office/officeart/2005/8/layout/hProcess6"/>
    <dgm:cxn modelId="{C21D7DC0-2DFA-4734-841D-12D98F7878D3}" type="presParOf" srcId="{E38B189F-4F53-4D2D-ABE8-535A0F253D8D}" destId="{F7FC070A-5F3E-4887-B502-E152BAC4C642}" srcOrd="1" destOrd="0" presId="urn:microsoft.com/office/officeart/2005/8/layout/hProcess6"/>
    <dgm:cxn modelId="{4E1AC7C2-EAE2-4E9C-876E-DB5A4310CB0A}" type="presParOf" srcId="{E38B189F-4F53-4D2D-ABE8-535A0F253D8D}" destId="{B605A103-0AFA-4946-BF76-E5242BF7B627}" srcOrd="2" destOrd="0" presId="urn:microsoft.com/office/officeart/2005/8/layout/hProcess6"/>
    <dgm:cxn modelId="{1B5A48C8-5366-4BB9-8096-7F780A57EF72}" type="presParOf" srcId="{E38B189F-4F53-4D2D-ABE8-535A0F253D8D}" destId="{93E72F9A-1BA8-4E16-81D5-55983D7168C3}" srcOrd="3" destOrd="0" presId="urn:microsoft.com/office/officeart/2005/8/layout/hProcess6"/>
    <dgm:cxn modelId="{A89077A3-257B-434A-9821-322965ADC733}" type="presParOf" srcId="{B4F308E0-55D9-4B83-A874-531DB95CA2A0}" destId="{6628EDF2-C697-42F4-BA68-09B75C371DD0}" srcOrd="3" destOrd="0" presId="urn:microsoft.com/office/officeart/2005/8/layout/hProcess6"/>
    <dgm:cxn modelId="{825E58DD-7195-4FF3-B238-5A8ABC61336B}" type="presParOf" srcId="{B4F308E0-55D9-4B83-A874-531DB95CA2A0}" destId="{886F0783-9E53-4B57-BE09-574B51104CF5}" srcOrd="4" destOrd="0" presId="urn:microsoft.com/office/officeart/2005/8/layout/hProcess6"/>
    <dgm:cxn modelId="{E91F11BF-6B5C-4FED-8DAB-B47FA695FE1B}" type="presParOf" srcId="{886F0783-9E53-4B57-BE09-574B51104CF5}" destId="{97A16385-8E51-4629-90A1-8946E83E2A97}" srcOrd="0" destOrd="0" presId="urn:microsoft.com/office/officeart/2005/8/layout/hProcess6"/>
    <dgm:cxn modelId="{D7796B0E-0905-47C0-850D-F30EFA1ED7A5}" type="presParOf" srcId="{886F0783-9E53-4B57-BE09-574B51104CF5}" destId="{62DD07D1-FB98-40F1-A14A-36D005675A4B}" srcOrd="1" destOrd="0" presId="urn:microsoft.com/office/officeart/2005/8/layout/hProcess6"/>
    <dgm:cxn modelId="{3E8173A3-ACBB-474A-B375-427763EF03C4}" type="presParOf" srcId="{886F0783-9E53-4B57-BE09-574B51104CF5}" destId="{D42360AD-DFC3-4F1A-A2EC-EB37EB7D294F}" srcOrd="2" destOrd="0" presId="urn:microsoft.com/office/officeart/2005/8/layout/hProcess6"/>
    <dgm:cxn modelId="{57E780AC-4885-4306-BEC3-6F93DE596CDB}" type="presParOf" srcId="{886F0783-9E53-4B57-BE09-574B51104CF5}" destId="{3D97A1A9-325A-4C3D-8122-922803E08323}" srcOrd="3" destOrd="0" presId="urn:microsoft.com/office/officeart/2005/8/layout/hProcess6"/>
    <dgm:cxn modelId="{C5E207FE-0EA9-415B-8FF9-B6D91E66ECB9}" type="presParOf" srcId="{B4F308E0-55D9-4B83-A874-531DB95CA2A0}" destId="{816C1798-E969-4526-A0A8-8B158F37E99A}" srcOrd="5" destOrd="0" presId="urn:microsoft.com/office/officeart/2005/8/layout/hProcess6"/>
    <dgm:cxn modelId="{CB07D72E-A746-4885-9795-EC315E604D72}" type="presParOf" srcId="{B4F308E0-55D9-4B83-A874-531DB95CA2A0}" destId="{E1DF63E4-DC80-4089-A02D-A96D91195C52}" srcOrd="6" destOrd="0" presId="urn:microsoft.com/office/officeart/2005/8/layout/hProcess6"/>
    <dgm:cxn modelId="{C3CE5D82-08BA-4ACB-A6E1-98727FF6FCD7}" type="presParOf" srcId="{E1DF63E4-DC80-4089-A02D-A96D91195C52}" destId="{8A157294-673D-4BF5-B200-41B124C2B9D5}" srcOrd="0" destOrd="0" presId="urn:microsoft.com/office/officeart/2005/8/layout/hProcess6"/>
    <dgm:cxn modelId="{67C7E85C-80BF-4568-A6AD-91DAEBC583CC}" type="presParOf" srcId="{E1DF63E4-DC80-4089-A02D-A96D91195C52}" destId="{F0F0FEDF-9F79-44D1-8BDD-D0B546F2A634}" srcOrd="1" destOrd="0" presId="urn:microsoft.com/office/officeart/2005/8/layout/hProcess6"/>
    <dgm:cxn modelId="{F2A04465-88D9-422F-A8B3-0053BC563662}" type="presParOf" srcId="{E1DF63E4-DC80-4089-A02D-A96D91195C52}" destId="{5AF44AC8-E835-40DA-A9AB-C73054820260}" srcOrd="2" destOrd="0" presId="urn:microsoft.com/office/officeart/2005/8/layout/hProcess6"/>
    <dgm:cxn modelId="{2BE9239B-2635-4007-A251-13D538198901}" type="presParOf" srcId="{E1DF63E4-DC80-4089-A02D-A96D91195C52}" destId="{A5AED34B-374F-4F9F-9ACB-D4B58548C915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22727F-0627-4757-89A9-C09D72809815}">
      <dsp:nvSpPr>
        <dsp:cNvPr id="0" name=""/>
        <dsp:cNvSpPr/>
      </dsp:nvSpPr>
      <dsp:spPr>
        <a:xfrm>
          <a:off x="0" y="1608817"/>
          <a:ext cx="1073803" cy="1376172"/>
        </a:xfrm>
        <a:prstGeom prst="foldedCorner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class A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{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Problem p;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>
              <a:latin typeface="Courier New" pitchFamily="49" charset="0"/>
              <a:cs typeface="Courier New" pitchFamily="49" charset="0"/>
            </a:rPr>
            <a:t>p.solve</a:t>
          </a:r>
          <a:r>
            <a:rPr lang="en-US" sz="1200" b="1" kern="1200" dirty="0">
              <a:latin typeface="Courier New" pitchFamily="49" charset="0"/>
              <a:cs typeface="Courier New" pitchFamily="49" charset="0"/>
            </a:rPr>
            <a:t>();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Courier New" pitchFamily="49" charset="0"/>
              <a:cs typeface="Courier New" pitchFamily="49" charset="0"/>
            </a:rPr>
            <a:t>}</a:t>
          </a:r>
        </a:p>
      </dsp:txBody>
      <dsp:txXfrm>
        <a:off x="0" y="1608817"/>
        <a:ext cx="1073803" cy="1197201"/>
      </dsp:txXfrm>
    </dsp:sp>
    <dsp:sp modelId="{D034ECD2-3384-4A57-A63F-F419E6F76D94}">
      <dsp:nvSpPr>
        <dsp:cNvPr id="0" name=""/>
        <dsp:cNvSpPr/>
      </dsp:nvSpPr>
      <dsp:spPr>
        <a:xfrm rot="22722">
          <a:off x="1210179" y="1884313"/>
          <a:ext cx="1127674" cy="8415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Compile</a:t>
          </a:r>
        </a:p>
      </dsp:txBody>
      <dsp:txXfrm>
        <a:off x="1210182" y="2051786"/>
        <a:ext cx="875214" cy="504919"/>
      </dsp:txXfrm>
    </dsp:sp>
    <dsp:sp modelId="{99C14D06-AF25-41A8-A5C5-4087D5102704}">
      <dsp:nvSpPr>
        <dsp:cNvPr id="0" name=""/>
        <dsp:cNvSpPr/>
      </dsp:nvSpPr>
      <dsp:spPr>
        <a:xfrm>
          <a:off x="2433440" y="1624901"/>
          <a:ext cx="1073803" cy="1376172"/>
        </a:xfrm>
        <a:prstGeom prst="foldedCorner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101110101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101011010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110010011</a:t>
          </a:r>
        </a:p>
      </dsp:txBody>
      <dsp:txXfrm>
        <a:off x="2433440" y="1624901"/>
        <a:ext cx="1073803" cy="1197201"/>
      </dsp:txXfrm>
    </dsp:sp>
    <dsp:sp modelId="{688A35B7-071E-4B63-9BED-8128753AF461}">
      <dsp:nvSpPr>
        <dsp:cNvPr id="0" name=""/>
        <dsp:cNvSpPr/>
      </dsp:nvSpPr>
      <dsp:spPr>
        <a:xfrm>
          <a:off x="3643399" y="1892220"/>
          <a:ext cx="1125722" cy="8415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JVM</a:t>
          </a:r>
        </a:p>
      </dsp:txBody>
      <dsp:txXfrm>
        <a:off x="3643399" y="2060527"/>
        <a:ext cx="873262" cy="504919"/>
      </dsp:txXfrm>
    </dsp:sp>
    <dsp:sp modelId="{702EA4C5-37DA-4EF6-B2CC-86A0EDBA29A0}">
      <dsp:nvSpPr>
        <dsp:cNvPr id="0" name=""/>
        <dsp:cNvSpPr/>
      </dsp:nvSpPr>
      <dsp:spPr>
        <a:xfrm>
          <a:off x="4864557" y="1624901"/>
          <a:ext cx="1073803" cy="1376172"/>
        </a:xfrm>
        <a:prstGeom prst="foldedCorner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010101010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010100101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001110010</a:t>
          </a:r>
        </a:p>
      </dsp:txBody>
      <dsp:txXfrm>
        <a:off x="4864557" y="1624901"/>
        <a:ext cx="1073803" cy="1197201"/>
      </dsp:txXfrm>
    </dsp:sp>
    <dsp:sp modelId="{4D3B15F2-A937-47BF-A0B3-82F3572A566A}">
      <dsp:nvSpPr>
        <dsp:cNvPr id="0" name=""/>
        <dsp:cNvSpPr/>
      </dsp:nvSpPr>
      <dsp:spPr>
        <a:xfrm rot="21571042">
          <a:off x="6074040" y="1881799"/>
          <a:ext cx="1129066" cy="84153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Execute</a:t>
          </a:r>
        </a:p>
      </dsp:txBody>
      <dsp:txXfrm>
        <a:off x="6074044" y="2051169"/>
        <a:ext cx="876606" cy="504919"/>
      </dsp:txXfrm>
    </dsp:sp>
    <dsp:sp modelId="{F84BCF20-45AB-4777-9097-04339B56F95E}">
      <dsp:nvSpPr>
        <dsp:cNvPr id="0" name=""/>
        <dsp:cNvSpPr/>
      </dsp:nvSpPr>
      <dsp:spPr>
        <a:xfrm>
          <a:off x="7297997" y="1273177"/>
          <a:ext cx="1388802" cy="2035968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 </a:t>
          </a:r>
        </a:p>
      </dsp:txBody>
      <dsp:txXfrm>
        <a:off x="7297997" y="1273177"/>
        <a:ext cx="1388802" cy="2035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CD47F-9647-4B84-BBB4-DFA4D0D7AB57}">
      <dsp:nvSpPr>
        <dsp:cNvPr id="0" name=""/>
        <dsp:cNvSpPr/>
      </dsp:nvSpPr>
      <dsp:spPr>
        <a:xfrm>
          <a:off x="1909856" y="0"/>
          <a:ext cx="2092144" cy="1828798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latin typeface="Courier New" pitchFamily="49" charset="0"/>
              <a:cs typeface="Courier New" pitchFamily="49" charset="0"/>
            </a:rPr>
            <a:t>javac</a:t>
          </a:r>
          <a:endParaRPr lang="en-US" sz="2000" b="1" kern="1200" dirty="0">
            <a:latin typeface="Courier New" pitchFamily="49" charset="0"/>
            <a:cs typeface="Courier New" pitchFamily="49" charset="0"/>
          </a:endParaRPr>
        </a:p>
      </dsp:txBody>
      <dsp:txXfrm>
        <a:off x="2432892" y="274320"/>
        <a:ext cx="1019920" cy="1280158"/>
      </dsp:txXfrm>
    </dsp:sp>
    <dsp:sp modelId="{D224C9B2-B36D-4E3F-BBC8-729B37AA429E}">
      <dsp:nvSpPr>
        <dsp:cNvPr id="0" name=""/>
        <dsp:cNvSpPr/>
      </dsp:nvSpPr>
      <dsp:spPr>
        <a:xfrm>
          <a:off x="1386820" y="391362"/>
          <a:ext cx="1046072" cy="104607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Courier New" pitchFamily="49" charset="0"/>
              <a:cs typeface="Courier New" pitchFamily="49" charset="0"/>
            </a:rPr>
            <a:t>.java</a:t>
          </a:r>
          <a:endParaRPr lang="en-US" sz="1500" kern="1200" dirty="0"/>
        </a:p>
      </dsp:txBody>
      <dsp:txXfrm>
        <a:off x="1540014" y="544556"/>
        <a:ext cx="739684" cy="739684"/>
      </dsp:txXfrm>
    </dsp:sp>
    <dsp:sp modelId="{F7FC070A-5F3E-4887-B502-E152BAC4C642}">
      <dsp:nvSpPr>
        <dsp:cNvPr id="0" name=""/>
        <dsp:cNvSpPr/>
      </dsp:nvSpPr>
      <dsp:spPr>
        <a:xfrm>
          <a:off x="4701845" y="0"/>
          <a:ext cx="2092144" cy="1828798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ourier New" pitchFamily="49" charset="0"/>
              <a:cs typeface="Courier New" pitchFamily="49" charset="0"/>
            </a:rPr>
            <a:t>java</a:t>
          </a:r>
        </a:p>
      </dsp:txBody>
      <dsp:txXfrm>
        <a:off x="5224881" y="274320"/>
        <a:ext cx="1019920" cy="1280158"/>
      </dsp:txXfrm>
    </dsp:sp>
    <dsp:sp modelId="{93E72F9A-1BA8-4E16-81D5-55983D7168C3}">
      <dsp:nvSpPr>
        <dsp:cNvPr id="0" name=""/>
        <dsp:cNvSpPr/>
      </dsp:nvSpPr>
      <dsp:spPr>
        <a:xfrm>
          <a:off x="4178809" y="391362"/>
          <a:ext cx="1046072" cy="104607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 dirty="0">
              <a:latin typeface="Courier New" pitchFamily="49" charset="0"/>
              <a:cs typeface="Courier New" pitchFamily="49" charset="0"/>
            </a:rPr>
            <a:t>.class</a:t>
          </a:r>
          <a:endParaRPr lang="en-US" sz="1500" kern="1200" dirty="0"/>
        </a:p>
      </dsp:txBody>
      <dsp:txXfrm>
        <a:off x="4332003" y="544556"/>
        <a:ext cx="739684" cy="739684"/>
      </dsp:txXfrm>
    </dsp:sp>
    <dsp:sp modelId="{62DD07D1-FB98-40F1-A14A-36D005675A4B}">
      <dsp:nvSpPr>
        <dsp:cNvPr id="0" name=""/>
        <dsp:cNvSpPr/>
      </dsp:nvSpPr>
      <dsp:spPr>
        <a:xfrm>
          <a:off x="7493834" y="0"/>
          <a:ext cx="2092144" cy="1828798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254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Executes</a:t>
          </a:r>
        </a:p>
      </dsp:txBody>
      <dsp:txXfrm>
        <a:off x="8016870" y="274320"/>
        <a:ext cx="1019920" cy="1280158"/>
      </dsp:txXfrm>
    </dsp:sp>
    <dsp:sp modelId="{3D97A1A9-325A-4C3D-8122-922803E08323}">
      <dsp:nvSpPr>
        <dsp:cNvPr id="0" name=""/>
        <dsp:cNvSpPr/>
      </dsp:nvSpPr>
      <dsp:spPr>
        <a:xfrm>
          <a:off x="6970798" y="391362"/>
          <a:ext cx="1046072" cy="104607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JVM</a:t>
          </a:r>
        </a:p>
      </dsp:txBody>
      <dsp:txXfrm>
        <a:off x="7123992" y="544556"/>
        <a:ext cx="739684" cy="7396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CD47F-9647-4B84-BBB4-DFA4D0D7AB57}">
      <dsp:nvSpPr>
        <dsp:cNvPr id="0" name=""/>
        <dsp:cNvSpPr/>
      </dsp:nvSpPr>
      <dsp:spPr>
        <a:xfrm>
          <a:off x="580963" y="0"/>
          <a:ext cx="2092147" cy="1828800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Pre-processor</a:t>
          </a:r>
        </a:p>
      </dsp:txBody>
      <dsp:txXfrm>
        <a:off x="1104000" y="274320"/>
        <a:ext cx="1019922" cy="1280160"/>
      </dsp:txXfrm>
    </dsp:sp>
    <dsp:sp modelId="{D224C9B2-B36D-4E3F-BBC8-729B37AA429E}">
      <dsp:nvSpPr>
        <dsp:cNvPr id="0" name=""/>
        <dsp:cNvSpPr/>
      </dsp:nvSpPr>
      <dsp:spPr>
        <a:xfrm>
          <a:off x="57926" y="391363"/>
          <a:ext cx="1046073" cy="104607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ourier New" pitchFamily="49" charset="0"/>
              <a:cs typeface="Courier New" pitchFamily="49" charset="0"/>
            </a:rPr>
            <a:t>.c</a:t>
          </a:r>
          <a:r>
            <a:rPr lang="en-US" sz="1800" kern="1200" dirty="0"/>
            <a:t>  file</a:t>
          </a:r>
        </a:p>
      </dsp:txBody>
      <dsp:txXfrm>
        <a:off x="211120" y="544557"/>
        <a:ext cx="739685" cy="739685"/>
      </dsp:txXfrm>
    </dsp:sp>
    <dsp:sp modelId="{F7FC070A-5F3E-4887-B502-E152BAC4C642}">
      <dsp:nvSpPr>
        <dsp:cNvPr id="0" name=""/>
        <dsp:cNvSpPr/>
      </dsp:nvSpPr>
      <dsp:spPr>
        <a:xfrm>
          <a:off x="3328217" y="0"/>
          <a:ext cx="2092147" cy="1828800"/>
        </a:xfrm>
        <a:prstGeom prst="rightArrow">
          <a:avLst>
            <a:gd name="adj1" fmla="val 70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Compiler</a:t>
          </a:r>
          <a:endParaRPr lang="en-US" sz="1800" kern="1200" dirty="0">
            <a:latin typeface="Courier New" pitchFamily="49" charset="0"/>
            <a:cs typeface="Courier New" pitchFamily="49" charset="0"/>
          </a:endParaRPr>
        </a:p>
      </dsp:txBody>
      <dsp:txXfrm>
        <a:off x="3851254" y="274320"/>
        <a:ext cx="1019922" cy="1280160"/>
      </dsp:txXfrm>
    </dsp:sp>
    <dsp:sp modelId="{93E72F9A-1BA8-4E16-81D5-55983D7168C3}">
      <dsp:nvSpPr>
        <dsp:cNvPr id="0" name=""/>
        <dsp:cNvSpPr/>
      </dsp:nvSpPr>
      <dsp:spPr>
        <a:xfrm>
          <a:off x="2805180" y="391363"/>
          <a:ext cx="1046073" cy="104607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ourier New" pitchFamily="49" charset="0"/>
              <a:cs typeface="Courier New" pitchFamily="49" charset="0"/>
            </a:rPr>
            <a:t>.c</a:t>
          </a:r>
          <a:r>
            <a:rPr lang="en-US" sz="1800" kern="1200" dirty="0"/>
            <a:t>  file</a:t>
          </a:r>
        </a:p>
      </dsp:txBody>
      <dsp:txXfrm>
        <a:off x="2958374" y="544557"/>
        <a:ext cx="739685" cy="739685"/>
      </dsp:txXfrm>
    </dsp:sp>
    <dsp:sp modelId="{62DD07D1-FB98-40F1-A14A-36D005675A4B}">
      <dsp:nvSpPr>
        <dsp:cNvPr id="0" name=""/>
        <dsp:cNvSpPr/>
      </dsp:nvSpPr>
      <dsp:spPr>
        <a:xfrm>
          <a:off x="6075471" y="0"/>
          <a:ext cx="2092147" cy="1828800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Linker</a:t>
          </a:r>
        </a:p>
      </dsp:txBody>
      <dsp:txXfrm>
        <a:off x="6598508" y="274320"/>
        <a:ext cx="1019922" cy="1280160"/>
      </dsp:txXfrm>
    </dsp:sp>
    <dsp:sp modelId="{3D97A1A9-325A-4C3D-8122-922803E08323}">
      <dsp:nvSpPr>
        <dsp:cNvPr id="0" name=""/>
        <dsp:cNvSpPr/>
      </dsp:nvSpPr>
      <dsp:spPr>
        <a:xfrm>
          <a:off x="5552435" y="391363"/>
          <a:ext cx="1046073" cy="104607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Courier New" pitchFamily="49" charset="0"/>
              <a:cs typeface="Courier New" pitchFamily="49" charset="0"/>
            </a:rPr>
            <a:t>.o</a:t>
          </a:r>
          <a:r>
            <a:rPr lang="en-US" sz="1800" kern="1200" dirty="0"/>
            <a:t>  file</a:t>
          </a:r>
        </a:p>
      </dsp:txBody>
      <dsp:txXfrm>
        <a:off x="5705629" y="544557"/>
        <a:ext cx="739685" cy="739685"/>
      </dsp:txXfrm>
    </dsp:sp>
    <dsp:sp modelId="{F0F0FEDF-9F79-44D1-8BDD-D0B546F2A634}">
      <dsp:nvSpPr>
        <dsp:cNvPr id="0" name=""/>
        <dsp:cNvSpPr/>
      </dsp:nvSpPr>
      <dsp:spPr>
        <a:xfrm>
          <a:off x="8822725" y="0"/>
          <a:ext cx="2092147" cy="1828800"/>
        </a:xfrm>
        <a:prstGeom prst="rightArrow">
          <a:avLst>
            <a:gd name="adj1" fmla="val 70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2286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Execute</a:t>
          </a:r>
        </a:p>
      </dsp:txBody>
      <dsp:txXfrm>
        <a:off x="9345762" y="274320"/>
        <a:ext cx="1019922" cy="1280160"/>
      </dsp:txXfrm>
    </dsp:sp>
    <dsp:sp modelId="{A5AED34B-374F-4F9F-9ACB-D4B58548C915}">
      <dsp:nvSpPr>
        <dsp:cNvPr id="0" name=""/>
        <dsp:cNvSpPr/>
      </dsp:nvSpPr>
      <dsp:spPr>
        <a:xfrm>
          <a:off x="8299689" y="391363"/>
          <a:ext cx="1046073" cy="104607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Courier New" pitchFamily="49" charset="0"/>
              <a:cs typeface="Courier New" pitchFamily="49" charset="0"/>
            </a:rPr>
            <a:t>a.out</a:t>
          </a:r>
          <a:endParaRPr lang="en-US" sz="1800" b="1" kern="1200" dirty="0">
            <a:latin typeface="Courier New" pitchFamily="49" charset="0"/>
            <a:cs typeface="Courier New" pitchFamily="49" charset="0"/>
          </a:endParaRPr>
        </a:p>
      </dsp:txBody>
      <dsp:txXfrm>
        <a:off x="8452883" y="544557"/>
        <a:ext cx="739685" cy="7396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9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distrowatch.com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compilation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might not have thought too closely about this when using IntelliJ</a:t>
            </a:r>
          </a:p>
          <a:p>
            <a:r>
              <a:rPr lang="en-US" dirty="0"/>
              <a:t>When you compile Java from the command line, it looks like the following: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Doing so creates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.class</a:t>
            </a:r>
            <a:r>
              <a:rPr lang="en-US" dirty="0"/>
              <a:t> files</a:t>
            </a:r>
          </a:p>
          <a:p>
            <a:r>
              <a:rPr lang="en-US" dirty="0"/>
              <a:t>You run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.class</a:t>
            </a:r>
            <a:r>
              <a:rPr lang="en-US" dirty="0"/>
              <a:t> file by invoking the JVM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962400"/>
            <a:ext cx="10972800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javac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Hello.java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867400"/>
            <a:ext cx="10972800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java Hello</a:t>
            </a:r>
          </a:p>
        </p:txBody>
      </p:sp>
    </p:spTree>
    <p:extLst>
      <p:ext uri="{BB962C8B-B14F-4D97-AF65-F5344CB8AC3E}">
        <p14:creationId xmlns:p14="http://schemas.microsoft.com/office/powerpoint/2010/main" val="226545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1676400" y="2057400"/>
            <a:ext cx="3733800" cy="4038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6629400" y="2057400"/>
            <a:ext cx="3886200" cy="4038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067800" y="3429000"/>
            <a:ext cx="1371600" cy="13716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Compilation and execution for Java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28800" y="1752601"/>
          <a:ext cx="8686800" cy="4625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24"/>
          <p:cNvGrpSpPr/>
          <p:nvPr/>
        </p:nvGrpSpPr>
        <p:grpSpPr>
          <a:xfrm>
            <a:off x="9144001" y="3528914"/>
            <a:ext cx="1218819" cy="1195487"/>
            <a:chOff x="7340981" y="3496920"/>
            <a:chExt cx="1218819" cy="119548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 l="13440" t="13631" r="13440" b="13631"/>
            <a:stretch>
              <a:fillRect/>
            </a:stretch>
          </p:blipFill>
          <p:spPr bwMode="auto">
            <a:xfrm>
              <a:off x="7340981" y="3496920"/>
              <a:ext cx="1218819" cy="1195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pSp>
          <p:nvGrpSpPr>
            <p:cNvPr id="5" name="Group 14"/>
            <p:cNvGrpSpPr/>
            <p:nvPr/>
          </p:nvGrpSpPr>
          <p:grpSpPr>
            <a:xfrm>
              <a:off x="7396164" y="3581400"/>
              <a:ext cx="452436" cy="76200"/>
              <a:chOff x="7396164" y="3581400"/>
              <a:chExt cx="452436" cy="76200"/>
            </a:xfrm>
          </p:grpSpPr>
          <p:cxnSp>
            <p:nvCxnSpPr>
              <p:cNvPr id="11" name="Straight Connector 10"/>
              <p:cNvCxnSpPr>
                <a:stCxn id="7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al 6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15"/>
            <p:cNvGrpSpPr/>
            <p:nvPr/>
          </p:nvGrpSpPr>
          <p:grpSpPr>
            <a:xfrm flipH="1">
              <a:off x="7596189" y="4486275"/>
              <a:ext cx="452436" cy="76200"/>
              <a:chOff x="7396164" y="3581400"/>
              <a:chExt cx="452436" cy="76200"/>
            </a:xfrm>
          </p:grpSpPr>
          <p:cxnSp>
            <p:nvCxnSpPr>
              <p:cNvPr id="17" name="Straight Connector 16"/>
              <p:cNvCxnSpPr>
                <a:stCxn id="18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Oval 17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18"/>
            <p:cNvGrpSpPr/>
            <p:nvPr/>
          </p:nvGrpSpPr>
          <p:grpSpPr>
            <a:xfrm rot="16200000" flipH="1">
              <a:off x="7329489" y="4000500"/>
              <a:ext cx="452436" cy="76200"/>
              <a:chOff x="7396164" y="3581400"/>
              <a:chExt cx="452436" cy="76200"/>
            </a:xfrm>
          </p:grpSpPr>
          <p:cxnSp>
            <p:nvCxnSpPr>
              <p:cNvPr id="20" name="Straight Connector 19"/>
              <p:cNvCxnSpPr>
                <a:stCxn id="21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20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21"/>
            <p:cNvGrpSpPr/>
            <p:nvPr/>
          </p:nvGrpSpPr>
          <p:grpSpPr>
            <a:xfrm rot="16200000" flipH="1">
              <a:off x="8234364" y="3867150"/>
              <a:ext cx="452436" cy="76200"/>
              <a:chOff x="7396164" y="3581400"/>
              <a:chExt cx="452436" cy="76200"/>
            </a:xfrm>
          </p:grpSpPr>
          <p:cxnSp>
            <p:nvCxnSpPr>
              <p:cNvPr id="23" name="Straight Connector 22"/>
              <p:cNvCxnSpPr>
                <a:stCxn id="24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24"/>
            <p:cNvGrpSpPr/>
            <p:nvPr/>
          </p:nvGrpSpPr>
          <p:grpSpPr>
            <a:xfrm rot="5400000" flipH="1" flipV="1">
              <a:off x="8101014" y="4019550"/>
              <a:ext cx="452436" cy="76200"/>
              <a:chOff x="7396164" y="3581400"/>
              <a:chExt cx="452436" cy="76200"/>
            </a:xfrm>
          </p:grpSpPr>
          <p:cxnSp>
            <p:nvCxnSpPr>
              <p:cNvPr id="26" name="Straight Connector 25"/>
              <p:cNvCxnSpPr>
                <a:stCxn id="27" idx="2"/>
              </p:cNvCxnSpPr>
              <p:nvPr/>
            </p:nvCxnSpPr>
            <p:spPr>
              <a:xfrm rot="10800000">
                <a:off x="7396164" y="3619500"/>
                <a:ext cx="376237" cy="1588"/>
              </a:xfrm>
              <a:prstGeom prst="line">
                <a:avLst/>
              </a:prstGeom>
              <a:ln w="25400">
                <a:gradFill flip="none" rotWithShape="1"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00000">
                      <a:schemeClr val="accent3">
                        <a:lumMod val="20000"/>
                        <a:lumOff val="80000"/>
                        <a:alpha val="0"/>
                      </a:schemeClr>
                    </a:gs>
                  </a:gsLst>
                  <a:lin ang="0" scaled="1"/>
                  <a:tileRect/>
                </a:gradFill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Oval 26"/>
              <p:cNvSpPr/>
              <p:nvPr/>
            </p:nvSpPr>
            <p:spPr>
              <a:xfrm>
                <a:off x="7772400" y="3581400"/>
                <a:ext cx="76200" cy="76200"/>
              </a:xfrm>
              <a:prstGeom prst="ellipse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7953375" y="3705225"/>
              <a:ext cx="361950" cy="1588"/>
            </a:xfrm>
            <a:prstGeom prst="line">
              <a:avLst/>
            </a:prstGeom>
            <a:ln>
              <a:solidFill>
                <a:schemeClr val="accent3">
                  <a:lumMod val="20000"/>
                  <a:lumOff val="80000"/>
                  <a:alpha val="75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8281988" y="4424363"/>
              <a:ext cx="295275" cy="1588"/>
            </a:xfrm>
            <a:prstGeom prst="line">
              <a:avLst/>
            </a:prstGeom>
            <a:ln>
              <a:solidFill>
                <a:schemeClr val="accent3">
                  <a:lumMod val="20000"/>
                  <a:lumOff val="80000"/>
                  <a:alpha val="75000"/>
                </a:schemeClr>
              </a:solidFill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1447800" y="2057401"/>
            <a:ext cx="191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Java </a:t>
            </a:r>
          </a:p>
          <a:p>
            <a:pPr algn="ctr"/>
            <a:r>
              <a:rPr lang="en-US" sz="2400" b="1" dirty="0"/>
              <a:t>Source</a:t>
            </a:r>
          </a:p>
          <a:p>
            <a:pPr algn="ctr"/>
            <a:r>
              <a:rPr lang="en-US" sz="2400" b="1" dirty="0"/>
              <a:t>Code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388100" y="2438401"/>
            <a:ext cx="1765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Machine Code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839200" y="2743201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Hardware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886200" y="2445604"/>
            <a:ext cx="1765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Java </a:t>
            </a:r>
            <a:r>
              <a:rPr lang="en-US" sz="2400" b="1" dirty="0" err="1"/>
              <a:t>Bytecode</a:t>
            </a:r>
            <a:endParaRPr lang="en-US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133600" y="49530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1"/>
                  </a:outerShdw>
                </a:effectLst>
              </a:rPr>
              <a:t>Platform</a:t>
            </a:r>
          </a:p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1"/>
                  </a:outerShdw>
                </a:effectLst>
              </a:rPr>
              <a:t>Independent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162800" y="49530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</a:schemeClr>
                  </a:outerShdw>
                </a:effectLst>
              </a:rPr>
              <a:t>Platform</a:t>
            </a:r>
          </a:p>
          <a:p>
            <a:pPr algn="ctr"/>
            <a:r>
              <a:rPr lang="en-US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schemeClr val="accent5">
                      <a:lumMod val="50000"/>
                    </a:schemeClr>
                  </a:outerShdw>
                </a:effectLst>
              </a:rPr>
              <a:t>Dependent</a:t>
            </a:r>
          </a:p>
        </p:txBody>
      </p:sp>
    </p:spTree>
    <p:extLst>
      <p:ext uri="{BB962C8B-B14F-4D97-AF65-F5344CB8AC3E}">
        <p14:creationId xmlns:p14="http://schemas.microsoft.com/office/powerpoint/2010/main" val="1954488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compilation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9492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When you invoke the JVM, you specify which class you want to start with</a:t>
            </a:r>
          </a:p>
          <a:p>
            <a:pPr lvl="1"/>
            <a:r>
              <a:rPr lang="en-US" dirty="0"/>
              <a:t>If many classes in the same directory have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  <a:r>
              <a:rPr lang="en-US" dirty="0"/>
              <a:t> method, it doesn't matter</a:t>
            </a:r>
          </a:p>
          <a:p>
            <a:pPr lvl="1"/>
            <a:r>
              <a:rPr lang="en-US" dirty="0"/>
              <a:t>It starts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  <a:r>
              <a:rPr lang="en-US" dirty="0"/>
              <a:t> for the class you pick</a:t>
            </a:r>
          </a:p>
          <a:p>
            <a:r>
              <a:rPr lang="en-US" dirty="0"/>
              <a:t>Java is smart</a:t>
            </a:r>
          </a:p>
          <a:p>
            <a:pPr lvl="1"/>
            <a:r>
              <a:rPr lang="en-US" dirty="0"/>
              <a:t>If you try to compile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A.java</a:t>
            </a:r>
            <a:r>
              <a:rPr lang="en-US" dirty="0"/>
              <a:t>, which depends 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B.java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C.java</a:t>
            </a:r>
            <a:r>
              <a:rPr lang="en-US" dirty="0"/>
              <a:t>, it will find those files and compile them too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609600" y="4724401"/>
          <a:ext cx="10972800" cy="1828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008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compilation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invoke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gcc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It takes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</a:t>
            </a:r>
            <a:r>
              <a:rPr lang="en-US" dirty="0"/>
              <a:t> file, preprocesses it to resolve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directives</a:t>
            </a:r>
          </a:p>
          <a:p>
            <a:pPr lvl="1"/>
            <a:r>
              <a:rPr lang="en-US" dirty="0"/>
              <a:t>The updated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</a:t>
            </a:r>
            <a:r>
              <a:rPr lang="en-US" dirty="0"/>
              <a:t> file is compiled into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.o</a:t>
            </a:r>
            <a:r>
              <a:rPr lang="en-US" dirty="0"/>
              <a:t> object file</a:t>
            </a:r>
          </a:p>
          <a:p>
            <a:pPr lvl="1"/>
            <a:r>
              <a:rPr lang="en-US" dirty="0"/>
              <a:t>If needed, the linker links together multiple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.o</a:t>
            </a:r>
            <a:r>
              <a:rPr lang="en-US" dirty="0"/>
              <a:t> files into a single executable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609600" y="4876800"/>
          <a:ext cx="109728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888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compilation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 compiler is bare bones</a:t>
            </a:r>
          </a:p>
          <a:p>
            <a:r>
              <a:rPr lang="en-US" dirty="0"/>
              <a:t>It doesn't include any other files that you might need</a:t>
            </a:r>
          </a:p>
          <a:p>
            <a:r>
              <a:rPr lang="en-US" dirty="0"/>
              <a:t>You have to include and compile files in the right order</a:t>
            </a:r>
          </a:p>
          <a:p>
            <a:r>
              <a:rPr lang="en-US" dirty="0"/>
              <a:t>What happens if file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thing1.c</a:t>
            </a:r>
            <a:r>
              <a:rPr lang="en-US" dirty="0"/>
              <a:t> wants to use functions from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thing2.c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thing2.c</a:t>
            </a:r>
            <a:r>
              <a:rPr lang="en-US" dirty="0"/>
              <a:t> also wants to use functions from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thing1.c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Which do you compile first?</a:t>
            </a:r>
          </a:p>
          <a:p>
            <a:pPr lvl="1"/>
            <a:r>
              <a:rPr lang="en-US" dirty="0"/>
              <a:t>Header files for each will eventually be the answer</a:t>
            </a:r>
          </a:p>
        </p:txBody>
      </p:sp>
    </p:spTree>
    <p:extLst>
      <p:ext uri="{BB962C8B-B14F-4D97-AF65-F5344CB8AC3E}">
        <p14:creationId xmlns:p14="http://schemas.microsoft.com/office/powerpoint/2010/main" val="354161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compilation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168409"/>
          </a:xfrm>
        </p:spPr>
        <p:txBody>
          <a:bodyPr>
            <a:normAutofit/>
          </a:bodyPr>
          <a:lstStyle/>
          <a:p>
            <a:r>
              <a:rPr lang="en-US" dirty="0"/>
              <a:t>To compile a file called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hello.c</a:t>
            </a:r>
            <a:r>
              <a:rPr lang="en-US" dirty="0"/>
              <a:t> into an executable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run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dirty="0"/>
              <a:t>, type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./hello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95600"/>
            <a:ext cx="10972800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hello.c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-o hello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029200"/>
            <a:ext cx="10972800" cy="609600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0800" cmpd="sng"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 anchorCtr="0">
            <a:norm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&gt; ./hello</a:t>
            </a:r>
          </a:p>
        </p:txBody>
      </p:sp>
    </p:spTree>
    <p:extLst>
      <p:ext uri="{BB962C8B-B14F-4D97-AF65-F5344CB8AC3E}">
        <p14:creationId xmlns:p14="http://schemas.microsoft.com/office/powerpoint/2010/main" val="257876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Makefiles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order of compilation matters </a:t>
            </a:r>
          </a:p>
          <a:p>
            <a:r>
              <a:rPr lang="en-US" dirty="0"/>
              <a:t>You have to compile all necessary files yourself to make your program work</a:t>
            </a:r>
          </a:p>
          <a:p>
            <a:r>
              <a:rPr lang="en-US" dirty="0"/>
              <a:t>To make these issues easier to deal with,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make</a:t>
            </a:r>
            <a:r>
              <a:rPr lang="en-US" dirty="0"/>
              <a:t> utility is used</a:t>
            </a:r>
          </a:p>
          <a:p>
            <a:r>
              <a:rPr lang="en-US" dirty="0"/>
              <a:t>This utility uses </a:t>
            </a:r>
            <a:r>
              <a:rPr lang="en-US" dirty="0" err="1"/>
              <a:t>makefiles</a:t>
            </a:r>
            <a:endParaRPr lang="en-US" dirty="0"/>
          </a:p>
          <a:p>
            <a:pPr lvl="1"/>
            <a:r>
              <a:rPr lang="en-US" dirty="0"/>
              <a:t>Each </a:t>
            </a:r>
            <a:r>
              <a:rPr lang="en-US" dirty="0" err="1"/>
              <a:t>makefile</a:t>
            </a:r>
            <a:r>
              <a:rPr lang="en-US" dirty="0"/>
              <a:t> has a list of targets</a:t>
            </a:r>
          </a:p>
          <a:p>
            <a:pPr lvl="1"/>
            <a:r>
              <a:rPr lang="en-US" dirty="0"/>
              <a:t>Each target is followed by a colon and a list of dependencies</a:t>
            </a:r>
          </a:p>
          <a:p>
            <a:pPr lvl="1"/>
            <a:r>
              <a:rPr lang="en-US" dirty="0"/>
              <a:t>After the list of dependencies, on a new line, preceded by a </a:t>
            </a:r>
            <a:r>
              <a:rPr lang="en-US" b="1" dirty="0"/>
              <a:t>tab</a:t>
            </a:r>
            <a:r>
              <a:rPr lang="en-US" dirty="0"/>
              <a:t>, is the command needed to create the target from the dependencies</a:t>
            </a:r>
          </a:p>
        </p:txBody>
      </p:sp>
    </p:spTree>
    <p:extLst>
      <p:ext uri="{BB962C8B-B14F-4D97-AF65-F5344CB8AC3E}">
        <p14:creationId xmlns:p14="http://schemas.microsoft.com/office/powerpoint/2010/main" val="2934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  <a:r>
              <a:rPr lang="en-US" dirty="0" err="1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Makefiles</a:t>
            </a:r>
            <a:r>
              <a:rPr lang="en-US" dirty="0"/>
              <a:t> are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r>
              <a:rPr lang="en-US" dirty="0"/>
              <a:t> 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514600"/>
            <a:ext cx="10972800" cy="32893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all: 	hello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hello: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hello.c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-o hello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hello.c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clean: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-f *.o hello</a:t>
            </a:r>
          </a:p>
        </p:txBody>
      </p:sp>
    </p:spTree>
    <p:extLst>
      <p:ext uri="{BB962C8B-B14F-4D97-AF65-F5344CB8AC3E}">
        <p14:creationId xmlns:p14="http://schemas.microsoft.com/office/powerpoint/2010/main" val="3680549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Java, all code and data is in a class</a:t>
            </a:r>
          </a:p>
          <a:p>
            <a:pPr lvl="1"/>
            <a:r>
              <a:rPr lang="en-US" dirty="0"/>
              <a:t>The class can optionally be in a package</a:t>
            </a:r>
          </a:p>
          <a:p>
            <a:pPr lvl="1"/>
            <a:r>
              <a:rPr lang="en-US" dirty="0"/>
              <a:t>The name of the class must match the name of the file it's in</a:t>
            </a:r>
          </a:p>
          <a:p>
            <a:r>
              <a:rPr lang="en-US" dirty="0"/>
              <a:t>In C, every file is a list of functions and global variables</a:t>
            </a:r>
          </a:p>
          <a:p>
            <a:pPr lvl="1"/>
            <a:r>
              <a:rPr lang="en-US"/>
              <a:t>That's it</a:t>
            </a:r>
            <a:endParaRPr lang="en-US" dirty="0"/>
          </a:p>
          <a:p>
            <a:pPr lvl="1"/>
            <a:r>
              <a:rPr lang="en-US" dirty="0"/>
              <a:t>No classes, no requirements for naming anything any particular way</a:t>
            </a:r>
          </a:p>
          <a:p>
            <a:pPr lvl="1"/>
            <a:r>
              <a:rPr lang="en-US" dirty="0"/>
              <a:t>To use other files, you use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#include</a:t>
            </a:r>
            <a:r>
              <a:rPr lang="en-US" dirty="0"/>
              <a:t> directive which literally copies and pastes those files into the code being compiled</a:t>
            </a:r>
          </a:p>
        </p:txBody>
      </p:sp>
    </p:spTree>
    <p:extLst>
      <p:ext uri="{BB962C8B-B14F-4D97-AF65-F5344CB8AC3E}">
        <p14:creationId xmlns:p14="http://schemas.microsoft.com/office/powerpoint/2010/main" val="264115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level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get operators for:</a:t>
            </a:r>
          </a:p>
          <a:p>
            <a:pPr lvl="1"/>
            <a:r>
              <a:rPr lang="en-US" dirty="0"/>
              <a:t>Basic math</a:t>
            </a:r>
          </a:p>
          <a:p>
            <a:pPr lvl="1"/>
            <a:r>
              <a:rPr lang="en-US" dirty="0"/>
              <a:t>Bitwise operations</a:t>
            </a:r>
          </a:p>
          <a:p>
            <a:pPr lvl="1"/>
            <a:r>
              <a:rPr lang="en-US" dirty="0"/>
              <a:t>Pointer manipulation</a:t>
            </a:r>
          </a:p>
          <a:p>
            <a:r>
              <a:rPr lang="en-US" dirty="0"/>
              <a:t>There are no built-in operators or language features for composite data</a:t>
            </a:r>
          </a:p>
          <a:p>
            <a:pPr lvl="1"/>
            <a:r>
              <a:rPr lang="en-US" dirty="0"/>
              <a:t>No way to deal with strings, arrays, lists, sets, etc.</a:t>
            </a:r>
          </a:p>
          <a:p>
            <a:pPr lvl="1"/>
            <a:r>
              <a:rPr lang="en-US" dirty="0"/>
              <a:t>Instead of having language features for these things, C has a standard library that helps with some of these tasks</a:t>
            </a:r>
          </a:p>
        </p:txBody>
      </p:sp>
    </p:spTree>
    <p:extLst>
      <p:ext uri="{BB962C8B-B14F-4D97-AF65-F5344CB8AC3E}">
        <p14:creationId xmlns:p14="http://schemas.microsoft.com/office/powerpoint/2010/main" val="139128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Course overview</a:t>
            </a:r>
          </a:p>
          <a:p>
            <a:r>
              <a:rPr lang="en-US" dirty="0"/>
              <a:t>Policies</a:t>
            </a:r>
          </a:p>
          <a:p>
            <a:r>
              <a:rPr lang="en-US" dirty="0"/>
              <a:t>Schedule</a:t>
            </a:r>
          </a:p>
          <a:p>
            <a:r>
              <a:rPr lang="en-US" dirty="0"/>
              <a:t>C basics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It's a small language</a:t>
            </a:r>
          </a:p>
          <a:p>
            <a:pPr lvl="1"/>
            <a:r>
              <a:rPr lang="en-US" dirty="0"/>
              <a:t>You can expect to use all of it regularly</a:t>
            </a:r>
          </a:p>
          <a:p>
            <a:r>
              <a:rPr lang="en-US" dirty="0"/>
              <a:t>I/O is painful and library driven</a:t>
            </a:r>
          </a:p>
          <a:p>
            <a:pPr lvl="1"/>
            <a:r>
              <a:rPr lang="en-US" dirty="0"/>
              <a:t>Like Java, unlike Pascal</a:t>
            </a:r>
          </a:p>
          <a:p>
            <a:r>
              <a:rPr lang="en-US" dirty="0"/>
              <a:t>There's no garbage collection</a:t>
            </a:r>
          </a:p>
          <a:p>
            <a:pPr lvl="1"/>
            <a:r>
              <a:rPr lang="en-US" dirty="0"/>
              <a:t>In Java, create as many objects as you want with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/>
              <a:t> keyword and they will magically disappear when you no longer need them</a:t>
            </a:r>
          </a:p>
          <a:p>
            <a:pPr lvl="1"/>
            <a:r>
              <a:rPr lang="en-US" dirty="0"/>
              <a:t>In C, you can allocate chunks of memory using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function, but then you have to destroy them yourself using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</a:p>
          <a:p>
            <a:r>
              <a:rPr lang="en-US" b="1" dirty="0"/>
              <a:t>Remember:</a:t>
            </a:r>
            <a:r>
              <a:rPr lang="en-US" dirty="0"/>
              <a:t>  Java was designed, C was implemented</a:t>
            </a:r>
          </a:p>
        </p:txBody>
      </p:sp>
    </p:spTree>
    <p:extLst>
      <p:ext uri="{BB962C8B-B14F-4D97-AF65-F5344CB8AC3E}">
        <p14:creationId xmlns:p14="http://schemas.microsoft.com/office/powerpoint/2010/main" val="360759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study 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Automotive mechanic vs. automotive engineer</a:t>
            </a:r>
          </a:p>
          <a:p>
            <a:pPr lvl="1"/>
            <a:r>
              <a:rPr lang="en-US" dirty="0"/>
              <a:t>Coding Java is like being a mechanic (though perhaps a fantastic one)</a:t>
            </a:r>
          </a:p>
          <a:p>
            <a:pPr lvl="1"/>
            <a:r>
              <a:rPr lang="en-US" dirty="0"/>
              <a:t>You're building applications out of nice building blocks</a:t>
            </a:r>
          </a:p>
          <a:p>
            <a:pPr lvl="1"/>
            <a:r>
              <a:rPr lang="en-US" dirty="0"/>
              <a:t>Coding C allows you to become an engineer</a:t>
            </a:r>
          </a:p>
          <a:p>
            <a:pPr lvl="1"/>
            <a:r>
              <a:rPr lang="en-US" dirty="0"/>
              <a:t>The JVM itself was written in C and C++</a:t>
            </a:r>
          </a:p>
          <a:p>
            <a:r>
              <a:rPr lang="en-US" dirty="0"/>
              <a:t>Many parts of OSes, performance critical systems, virtual machines, and most embedded code is still written in C</a:t>
            </a:r>
          </a:p>
        </p:txBody>
      </p:sp>
    </p:spTree>
    <p:extLst>
      <p:ext uri="{BB962C8B-B14F-4D97-AF65-F5344CB8AC3E}">
        <p14:creationId xmlns:p14="http://schemas.microsoft.com/office/powerpoint/2010/main" val="1979056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C's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0254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It's close to what's actually happening in the machine</a:t>
            </a:r>
          </a:p>
          <a:p>
            <a:pPr lvl="1"/>
            <a:r>
              <a:rPr lang="en-US" dirty="0"/>
              <a:t>Fast and predictable</a:t>
            </a:r>
          </a:p>
          <a:p>
            <a:r>
              <a:rPr lang="en-US" dirty="0"/>
              <a:t>It's sort of like Latin</a:t>
            </a:r>
          </a:p>
          <a:p>
            <a:pPr lvl="1"/>
            <a:r>
              <a:rPr lang="en-US" dirty="0"/>
              <a:t>Informs English, French, Italian, Spanish, etc.</a:t>
            </a:r>
          </a:p>
          <a:p>
            <a:pPr lvl="1"/>
            <a:r>
              <a:rPr lang="en-US" dirty="0"/>
              <a:t>The language of classical literature, church history, scientific nomenclature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7244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i="1" dirty="0"/>
              <a:t>You can argue about which language is best; C does not care, because it still rules the world.</a:t>
            </a:r>
          </a:p>
          <a:p>
            <a:r>
              <a:rPr lang="en-US" sz="3200" dirty="0"/>
              <a:t>	Dennis </a:t>
            </a:r>
            <a:r>
              <a:rPr lang="en-US" sz="3200" dirty="0" err="1"/>
              <a:t>Brylow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23345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 syntax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couldn't declare a variable in the header of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in C89</a:t>
            </a:r>
          </a:p>
          <a:p>
            <a:r>
              <a:rPr lang="en-US" dirty="0"/>
              <a:t>The following line of code </a:t>
            </a:r>
            <a:r>
              <a:rPr lang="en-US" i="1" dirty="0"/>
              <a:t>used</a:t>
            </a:r>
            <a:r>
              <a:rPr lang="en-US" dirty="0"/>
              <a:t> to cause a compiler error: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version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in this lab uses the C99 standard by default, which allows it</a:t>
            </a:r>
          </a:p>
          <a:p>
            <a:r>
              <a:rPr lang="en-US" dirty="0"/>
              <a:t>For fully compliant C89 compilers, you actually have to declare </a:t>
            </a:r>
            <a:r>
              <a:rPr lang="en-US" b="1" dirty="0"/>
              <a:t>all</a:t>
            </a:r>
            <a:r>
              <a:rPr lang="en-US" dirty="0"/>
              <a:t> of your variables at the top of a block</a:t>
            </a:r>
          </a:p>
          <a:p>
            <a:r>
              <a:rPr lang="en-US" dirty="0"/>
              <a:t>These older versions shouldn't be an issue, but you never know when you might have to use an older compiler for an older system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6670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100; ++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 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817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Most programming languages have multiple versions</a:t>
            </a:r>
          </a:p>
          <a:p>
            <a:pPr lvl="1"/>
            <a:r>
              <a:rPr lang="en-US" dirty="0"/>
              <a:t>C is no exception</a:t>
            </a:r>
          </a:p>
          <a:p>
            <a:r>
              <a:rPr lang="en-US" dirty="0"/>
              <a:t>The original, unstandardized version of the language used at Bell Labs from 1969 onward is sometimes called K&amp;R C</a:t>
            </a:r>
          </a:p>
          <a:p>
            <a:pPr lvl="1"/>
            <a:r>
              <a:rPr lang="en-US" dirty="0"/>
              <a:t>It's similar to what we use now but allowed weird function definition syntax and didn't have function prototypes</a:t>
            </a:r>
          </a:p>
          <a:p>
            <a:r>
              <a:rPr lang="en-US" dirty="0"/>
              <a:t>Most of what we talk about is ANSI C89 which is virtually identical to ISO C90</a:t>
            </a:r>
          </a:p>
          <a:p>
            <a:r>
              <a:rPr lang="en-US" dirty="0"/>
              <a:t>We'll use a few features from C99</a:t>
            </a:r>
          </a:p>
          <a:p>
            <a:pPr lvl="1"/>
            <a:r>
              <a:rPr lang="en-US" dirty="0"/>
              <a:t>Declaring variables anywhere (including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-loop headers)</a:t>
            </a:r>
          </a:p>
          <a:p>
            <a:pPr lvl="1"/>
            <a:r>
              <a:rPr lang="en-US" dirty="0"/>
              <a:t>Single-line comments (originally, only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 comment */</a:t>
            </a:r>
            <a:r>
              <a:rPr lang="en-US" dirty="0"/>
              <a:t> was allowed)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stdbool.h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 encourage you </a:t>
            </a:r>
            <a:r>
              <a:rPr lang="en-US" i="1" dirty="0"/>
              <a:t>not</a:t>
            </a:r>
            <a:r>
              <a:rPr lang="en-US" dirty="0"/>
              <a:t> to use variable-length arrays, since they mostly cause trouble</a:t>
            </a:r>
          </a:p>
          <a:p>
            <a:r>
              <a:rPr lang="en-US" dirty="0"/>
              <a:t>There's even a C11 (2011) standard, but it doesn't add anything we care about</a:t>
            </a:r>
          </a:p>
        </p:txBody>
      </p:sp>
    </p:spTree>
    <p:extLst>
      <p:ext uri="{BB962C8B-B14F-4D97-AF65-F5344CB8AC3E}">
        <p14:creationId xmlns:p14="http://schemas.microsoft.com/office/powerpoint/2010/main" val="54084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Unix, Linux, and 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70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UNIX even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was originally called </a:t>
            </a:r>
            <a:r>
              <a:rPr lang="en-US" b="1" dirty="0" err="1"/>
              <a:t>Unics</a:t>
            </a:r>
            <a:r>
              <a:rPr lang="en-US" dirty="0"/>
              <a:t> (</a:t>
            </a:r>
            <a:r>
              <a:rPr lang="en-US" b="1" dirty="0" err="1"/>
              <a:t>UN</a:t>
            </a:r>
            <a:r>
              <a:rPr lang="en-US" dirty="0" err="1"/>
              <a:t>iplexed</a:t>
            </a:r>
            <a:r>
              <a:rPr lang="en-US" dirty="0"/>
              <a:t> </a:t>
            </a:r>
            <a:r>
              <a:rPr lang="en-US" b="1" dirty="0"/>
              <a:t>I</a:t>
            </a:r>
            <a:r>
              <a:rPr lang="en-US" dirty="0"/>
              <a:t>nformation and </a:t>
            </a:r>
            <a:r>
              <a:rPr lang="en-US" b="1" dirty="0"/>
              <a:t>C</a:t>
            </a:r>
            <a:r>
              <a:rPr lang="en-US" dirty="0"/>
              <a:t>omputing </a:t>
            </a:r>
            <a:r>
              <a:rPr lang="en-US" b="1" dirty="0"/>
              <a:t>S</a:t>
            </a:r>
            <a:r>
              <a:rPr lang="en-US" dirty="0"/>
              <a:t>ervice)</a:t>
            </a:r>
          </a:p>
          <a:p>
            <a:pPr lvl="1"/>
            <a:r>
              <a:rPr lang="en-US" dirty="0"/>
              <a:t>A pun on another OS, </a:t>
            </a:r>
            <a:r>
              <a:rPr lang="en-US" dirty="0" err="1"/>
              <a:t>Multics</a:t>
            </a:r>
            <a:r>
              <a:rPr lang="en-US" dirty="0"/>
              <a:t> (</a:t>
            </a:r>
            <a:r>
              <a:rPr lang="en-US" b="1" dirty="0" err="1"/>
              <a:t>MULT</a:t>
            </a:r>
            <a:r>
              <a:rPr lang="en-US" dirty="0" err="1"/>
              <a:t>iplexed</a:t>
            </a:r>
            <a:r>
              <a:rPr lang="en-US" dirty="0"/>
              <a:t> </a:t>
            </a:r>
            <a:r>
              <a:rPr lang="en-US" b="1" dirty="0"/>
              <a:t>I</a:t>
            </a:r>
            <a:r>
              <a:rPr lang="en-US" dirty="0"/>
              <a:t>nformation and </a:t>
            </a:r>
            <a:r>
              <a:rPr lang="en-US" b="1" dirty="0"/>
              <a:t>C</a:t>
            </a:r>
            <a:r>
              <a:rPr lang="en-US" dirty="0"/>
              <a:t>omputer </a:t>
            </a:r>
            <a:r>
              <a:rPr lang="en-US" b="1" dirty="0"/>
              <a:t>S</a:t>
            </a:r>
            <a:r>
              <a:rPr lang="en-US" dirty="0"/>
              <a:t>ervices)</a:t>
            </a:r>
          </a:p>
          <a:p>
            <a:pPr lvl="1"/>
            <a:r>
              <a:rPr lang="en-US" dirty="0"/>
              <a:t>After it starting supporting multiple simultaneous users, it was renamed Unix</a:t>
            </a:r>
          </a:p>
          <a:p>
            <a:r>
              <a:rPr lang="en-US" dirty="0"/>
              <a:t>So, it doesn't stand for anything anymore (sort of like CERN)</a:t>
            </a:r>
          </a:p>
        </p:txBody>
      </p:sp>
    </p:spTree>
    <p:extLst>
      <p:ext uri="{BB962C8B-B14F-4D97-AF65-F5344CB8AC3E}">
        <p14:creationId xmlns:p14="http://schemas.microsoft.com/office/powerpoint/2010/main" val="67878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Unix?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It's a standard for operating systems based on a long, complex history with many companies and innovators</a:t>
            </a:r>
          </a:p>
          <a:p>
            <a:r>
              <a:rPr lang="en-US" dirty="0"/>
              <a:t>The Open Group has the trademark on the term "UNIX," and you're only allowed to call your OS Unix if it meets their Single UNIX Specification</a:t>
            </a:r>
          </a:p>
          <a:p>
            <a:r>
              <a:rPr lang="en-US" dirty="0"/>
              <a:t>Linux and FreeBSD and other free implementations of Unix do </a:t>
            </a:r>
            <a:r>
              <a:rPr lang="en-US" b="1" dirty="0"/>
              <a:t>not</a:t>
            </a:r>
            <a:r>
              <a:rPr lang="en-US" dirty="0"/>
              <a:t> meet this specification</a:t>
            </a:r>
          </a:p>
        </p:txBody>
      </p:sp>
    </p:spTree>
    <p:extLst>
      <p:ext uri="{BB962C8B-B14F-4D97-AF65-F5344CB8AC3E}">
        <p14:creationId xmlns:p14="http://schemas.microsoft.com/office/powerpoint/2010/main" val="70448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620000" cy="4625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Ken Thompson started working on Unix in 1969 at Bell Laboratories, a division of AT&amp;T</a:t>
            </a:r>
          </a:p>
          <a:p>
            <a:r>
              <a:rPr lang="en-US" dirty="0"/>
              <a:t>It was written in assembly language for the PDP-7 and PDP-11 minicomputers</a:t>
            </a:r>
          </a:p>
          <a:p>
            <a:pPr lvl="1"/>
            <a:r>
              <a:rPr lang="en-US" dirty="0"/>
              <a:t>Made by Digital Equipment Corporation (DEC), a giant of that era that was bought by Compaq (which was bought by HP)</a:t>
            </a:r>
          </a:p>
          <a:p>
            <a:r>
              <a:rPr lang="en-US" dirty="0"/>
              <a:t>Meanwhile, Dennis Ritchie developed the C programming language</a:t>
            </a:r>
          </a:p>
          <a:p>
            <a:r>
              <a:rPr lang="en-US" dirty="0"/>
              <a:t>It was mature enough in 1973 that most of Unix could be implemented in it</a:t>
            </a:r>
          </a:p>
          <a:p>
            <a:r>
              <a:rPr lang="en-US" dirty="0"/>
              <a:t>This connection has established C as the pre-eminent systems programming language</a:t>
            </a:r>
          </a:p>
          <a:p>
            <a:endParaRPr lang="en-US" dirty="0"/>
          </a:p>
        </p:txBody>
      </p:sp>
      <p:pic>
        <p:nvPicPr>
          <p:cNvPr id="1026" name="Picture 2" descr="File:Ken n denn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2971800"/>
            <a:ext cx="3657884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139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Unix was originally only used within AT&amp;T</a:t>
            </a:r>
          </a:p>
          <a:p>
            <a:r>
              <a:rPr lang="en-US" dirty="0"/>
              <a:t>Because AT&amp;T has a monopoly on telephone service, they weren't allowed to sell software</a:t>
            </a:r>
          </a:p>
          <a:p>
            <a:r>
              <a:rPr lang="en-US" dirty="0"/>
              <a:t>They started giving Unix to universities for a distribution fee</a:t>
            </a:r>
          </a:p>
          <a:p>
            <a:r>
              <a:rPr lang="en-US" dirty="0"/>
              <a:t>While spending a year at Berkeley, Thompson worked on BSD (Berkeley Software Distribution), a version of Unix that was widely used in academia</a:t>
            </a:r>
          </a:p>
          <a:p>
            <a:r>
              <a:rPr lang="en-US" dirty="0"/>
              <a:t>AT&amp;T's monopoly broke up, allowing them to sell Unix, eventually leading to the famous System V Unix in 1983</a:t>
            </a:r>
          </a:p>
        </p:txBody>
      </p:sp>
    </p:spTree>
    <p:extLst>
      <p:ext uri="{BB962C8B-B14F-4D97-AF65-F5344CB8AC3E}">
        <p14:creationId xmlns:p14="http://schemas.microsoft.com/office/powerpoint/2010/main" val="24350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V was used as the basis of Unix systems on lots of different kinds of hardware</a:t>
            </a:r>
          </a:p>
          <a:p>
            <a:pPr lvl="1"/>
            <a:r>
              <a:rPr lang="en-US" dirty="0"/>
              <a:t>Sun:	SunOS and Solaris</a:t>
            </a:r>
          </a:p>
          <a:p>
            <a:pPr lvl="1"/>
            <a:r>
              <a:rPr lang="en-US" dirty="0"/>
              <a:t>DEC:	Ultrix and OSF/1 (which became HP Tru64 UNIX)</a:t>
            </a:r>
          </a:p>
          <a:p>
            <a:pPr lvl="1"/>
            <a:r>
              <a:rPr lang="en-US" dirty="0"/>
              <a:t>IBM:	AIX</a:t>
            </a:r>
          </a:p>
          <a:p>
            <a:pPr lvl="1"/>
            <a:r>
              <a:rPr lang="en-US" dirty="0"/>
              <a:t>HP:	HP-UX,</a:t>
            </a:r>
          </a:p>
          <a:p>
            <a:pPr lvl="1"/>
            <a:r>
              <a:rPr lang="en-US" dirty="0"/>
              <a:t>Apple:	</a:t>
            </a:r>
            <a:r>
              <a:rPr lang="en-US" dirty="0" err="1"/>
              <a:t>NeXTStep</a:t>
            </a:r>
            <a:r>
              <a:rPr lang="en-US" dirty="0"/>
              <a:t>, A/UX</a:t>
            </a:r>
          </a:p>
          <a:p>
            <a:pPr lvl="1"/>
            <a:r>
              <a:rPr lang="en-US" dirty="0"/>
              <a:t>Intel:	XENIX</a:t>
            </a:r>
          </a:p>
        </p:txBody>
      </p:sp>
    </p:spTree>
    <p:extLst>
      <p:ext uri="{BB962C8B-B14F-4D97-AF65-F5344CB8AC3E}">
        <p14:creationId xmlns:p14="http://schemas.microsoft.com/office/powerpoint/2010/main" val="109062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le:Rms at pit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534400" y="2743200"/>
            <a:ext cx="3357716" cy="3247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GNU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8229600" cy="49304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Richard Stallman (RMS) is the father of open source software</a:t>
            </a:r>
          </a:p>
          <a:p>
            <a:r>
              <a:rPr lang="en-US" dirty="0"/>
              <a:t>He started in the GNU (GNU's Not Unix) project in 1984</a:t>
            </a:r>
          </a:p>
          <a:p>
            <a:pPr lvl="1"/>
            <a:r>
              <a:rPr lang="en-US" dirty="0"/>
              <a:t>This created the GPL (GNU Public License)</a:t>
            </a:r>
          </a:p>
          <a:p>
            <a:r>
              <a:rPr lang="en-US" dirty="0"/>
              <a:t>The focus is on the ability to run, copy, and improve software</a:t>
            </a:r>
          </a:p>
          <a:p>
            <a:r>
              <a:rPr lang="en-US" dirty="0"/>
              <a:t>Lots of useful programming tools that have been incorporated into Linux came out of GNU: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emacs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gcc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bash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glibc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7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85344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Linus Torvalds started working in 1991 to make a Unix kernel to run on an Intel 386</a:t>
            </a:r>
          </a:p>
          <a:p>
            <a:r>
              <a:rPr lang="en-US" dirty="0"/>
              <a:t>He put Linus's Unix (Linux) under the GNU GPL</a:t>
            </a:r>
          </a:p>
          <a:p>
            <a:r>
              <a:rPr lang="en-US" dirty="0"/>
              <a:t>The BSD distributions also gave rise to free BSD implementations (notably FreeBSD), but their usage is much less widespread than Linux</a:t>
            </a:r>
          </a:p>
          <a:p>
            <a:r>
              <a:rPr lang="en-US" dirty="0"/>
              <a:t>Linux kernel version numbers are </a:t>
            </a:r>
            <a:r>
              <a:rPr lang="en-US" b="1" i="1" dirty="0" err="1"/>
              <a:t>x</a:t>
            </a:r>
            <a:r>
              <a:rPr lang="en-US" dirty="0" err="1"/>
              <a:t>.</a:t>
            </a:r>
            <a:r>
              <a:rPr lang="en-US" b="1" i="1" dirty="0" err="1"/>
              <a:t>y</a:t>
            </a:r>
            <a:r>
              <a:rPr lang="en-US" dirty="0" err="1"/>
              <a:t>.</a:t>
            </a:r>
            <a:r>
              <a:rPr lang="en-US" b="1" i="1" dirty="0" err="1"/>
              <a:t>z</a:t>
            </a:r>
            <a:r>
              <a:rPr lang="en-US" dirty="0"/>
              <a:t> where </a:t>
            </a:r>
            <a:r>
              <a:rPr lang="en-US" b="1" i="1" dirty="0"/>
              <a:t>x</a:t>
            </a:r>
            <a:r>
              <a:rPr lang="en-US" dirty="0"/>
              <a:t> is a major version, </a:t>
            </a:r>
            <a:r>
              <a:rPr lang="en-US" b="1" i="1" dirty="0"/>
              <a:t>y</a:t>
            </a:r>
            <a:r>
              <a:rPr lang="en-US" dirty="0"/>
              <a:t> is a minor version, and </a:t>
            </a:r>
            <a:r>
              <a:rPr lang="en-US" b="1" i="1" dirty="0"/>
              <a:t>z</a:t>
            </a:r>
            <a:r>
              <a:rPr lang="en-US" dirty="0"/>
              <a:t> is a minor revision</a:t>
            </a:r>
          </a:p>
          <a:p>
            <a:pPr lvl="1"/>
            <a:r>
              <a:rPr lang="en-US" dirty="0"/>
              <a:t>Current stable release is 6.12.9 </a:t>
            </a:r>
          </a:p>
        </p:txBody>
      </p:sp>
      <p:pic>
        <p:nvPicPr>
          <p:cNvPr id="1026" name="Picture 2" descr="http://upload.wikimedia.org/wikipedia/commons/thumb/6/69/Linus_Torvalds.jpeg/220px-Linus_Torvald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2133600"/>
            <a:ext cx="2743200" cy="420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30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25965-3E4A-4BBC-B339-8B7A75CDA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736EB-16BE-42CB-A53A-D8DFF1349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25272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Linux is just the </a:t>
            </a:r>
            <a:r>
              <a:rPr lang="en-US" b="1" dirty="0"/>
              <a:t>kernel</a:t>
            </a:r>
            <a:r>
              <a:rPr lang="en-US" dirty="0"/>
              <a:t>, the part of the OS that manages resources and schedules processes</a:t>
            </a:r>
          </a:p>
          <a:p>
            <a:r>
              <a:rPr lang="en-US" dirty="0"/>
              <a:t>To put Linux on your computer, you need a </a:t>
            </a:r>
            <a:r>
              <a:rPr lang="en-US" b="1" dirty="0"/>
              <a:t>distribution</a:t>
            </a:r>
          </a:p>
          <a:p>
            <a:r>
              <a:rPr lang="en-US" dirty="0"/>
              <a:t>A distribution includes a whole OS:</a:t>
            </a:r>
          </a:p>
          <a:p>
            <a:endParaRPr lang="en-US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83BD5BC-6E9B-4D2D-9D8F-2AA83D6513C8}"/>
              </a:ext>
            </a:extLst>
          </p:cNvPr>
          <p:cNvSpPr txBox="1">
            <a:spLocks/>
          </p:cNvSpPr>
          <p:nvPr/>
        </p:nvSpPr>
        <p:spPr>
          <a:xfrm>
            <a:off x="609600" y="3048000"/>
            <a:ext cx="10972800" cy="3581400"/>
          </a:xfrm>
          <a:prstGeom prst="rect">
            <a:avLst/>
          </a:prstGeom>
        </p:spPr>
        <p:txBody>
          <a:bodyPr vert="horz" lIns="54864" tIns="91440" numCol="2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kernel (of course)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Windowing system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/>
              <a:t>GNOME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/>
              <a:t>KDE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Package management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 err="1"/>
              <a:t>dpkg</a:t>
            </a:r>
            <a:endParaRPr lang="en-US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/>
              <a:t>APT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 err="1"/>
              <a:t>pacman</a:t>
            </a:r>
            <a:endParaRPr lang="en-US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/>
              <a:t>rpm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/>
              <a:t>YUM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Tools and utilities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Hardware drivers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/>
              <a:t>Distributions can be big or small and are often customized for a particular purpose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Desktop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Server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Phone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Embedded software</a:t>
            </a:r>
          </a:p>
        </p:txBody>
      </p:sp>
    </p:spTree>
    <p:extLst>
      <p:ext uri="{BB962C8B-B14F-4D97-AF65-F5344CB8AC3E}">
        <p14:creationId xmlns:p14="http://schemas.microsoft.com/office/powerpoint/2010/main" val="102267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CBFF2-0B66-478D-A917-1751F8DAC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Popular distributions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CA976A-7661-48C3-AC76-3B17DCFDC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19371"/>
              </p:ext>
            </p:extLst>
          </p:nvPr>
        </p:nvGraphicFramePr>
        <p:xfrm>
          <a:off x="609600" y="1676400"/>
          <a:ext cx="10972800" cy="4724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335">
                  <a:extLst>
                    <a:ext uri="{9D8B030D-6E8A-4147-A177-3AD203B41FA5}">
                      <a16:colId xmlns:a16="http://schemas.microsoft.com/office/drawing/2014/main" val="3064837974"/>
                    </a:ext>
                  </a:extLst>
                </a:gridCol>
                <a:gridCol w="2290354">
                  <a:extLst>
                    <a:ext uri="{9D8B030D-6E8A-4147-A177-3AD203B41FA5}">
                      <a16:colId xmlns:a16="http://schemas.microsoft.com/office/drawing/2014/main" val="175584922"/>
                    </a:ext>
                  </a:extLst>
                </a:gridCol>
                <a:gridCol w="7314111">
                  <a:extLst>
                    <a:ext uri="{9D8B030D-6E8A-4147-A177-3AD203B41FA5}">
                      <a16:colId xmlns:a16="http://schemas.microsoft.com/office/drawing/2014/main" val="1134639259"/>
                    </a:ext>
                  </a:extLst>
                </a:gridCol>
              </a:tblGrid>
              <a:tr h="402899">
                <a:tc>
                  <a:txBody>
                    <a:bodyPr/>
                    <a:lstStyle/>
                    <a:p>
                      <a:r>
                        <a:rPr lang="en-US" dirty="0"/>
                        <a:t>Family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Distribution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873549"/>
                  </a:ext>
                </a:extLst>
              </a:tr>
              <a:tr h="402899">
                <a:tc rowSpan="4">
                  <a:txBody>
                    <a:bodyPr/>
                    <a:lstStyle/>
                    <a:p>
                      <a:pPr algn="r"/>
                      <a:r>
                        <a:rPr lang="en-US" dirty="0"/>
                        <a:t>Debian</a:t>
                      </a:r>
                    </a:p>
                  </a:txBody>
                  <a:tcPr anchor="ctr">
                    <a:solidFill>
                      <a:srgbClr val="DCC0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Debian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Stable but slow release cycle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998218"/>
                  </a:ext>
                </a:extLst>
              </a:tr>
              <a:tr h="6954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Ubuntu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Managed by for-profit company Canonical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/>
                        <a:t>Has long-term-support (LTS) versions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11910"/>
                  </a:ext>
                </a:extLst>
              </a:tr>
              <a:tr h="4028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Based on Ubuntu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864588"/>
                  </a:ext>
                </a:extLst>
              </a:tr>
              <a:tr h="40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 driver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916283"/>
                  </a:ext>
                </a:extLst>
              </a:tr>
              <a:tr h="402899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Arch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Rolling release and highly customizable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812119"/>
                  </a:ext>
                </a:extLst>
              </a:tr>
              <a:tr h="402899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Gentoo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Gentoo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 customizable but hard for beginners to set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15079"/>
                  </a:ext>
                </a:extLst>
              </a:tr>
              <a:tr h="402899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Slackware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Slackware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Stable and been around forever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920095"/>
                  </a:ext>
                </a:extLst>
              </a:tr>
              <a:tr h="402899">
                <a:tc rowSpan="2">
                  <a:txBody>
                    <a:bodyPr/>
                    <a:lstStyle/>
                    <a:p>
                      <a:pPr algn="r"/>
                      <a:r>
                        <a:rPr lang="en-US" dirty="0"/>
                        <a:t>Red Hat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 Hat Enterprise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For-profit, with commercial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705850"/>
                  </a:ext>
                </a:extLst>
              </a:tr>
              <a:tr h="4028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Fedora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Open-source version of Red Hat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511381"/>
                  </a:ext>
                </a:extLst>
              </a:tr>
              <a:tr h="402899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SUSE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openSUSE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 installer, weak performance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19553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99D323D-D543-4F93-A0E5-3B194E4066B3}"/>
              </a:ext>
            </a:extLst>
          </p:cNvPr>
          <p:cNvSpPr txBox="1"/>
          <p:nvPr/>
        </p:nvSpPr>
        <p:spPr>
          <a:xfrm>
            <a:off x="613508" y="6420342"/>
            <a:ext cx="1096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Details from </a:t>
            </a:r>
            <a:r>
              <a:rPr lang="en-US" sz="1200" dirty="0">
                <a:hlinkClick r:id="rId2"/>
              </a:rPr>
              <a:t>https://distrowatch.com/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30134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C basics</a:t>
            </a:r>
          </a:p>
          <a:p>
            <a:r>
              <a:rPr lang="en-US" dirty="0"/>
              <a:t>Math  library</a:t>
            </a:r>
          </a:p>
          <a:p>
            <a:r>
              <a:rPr lang="en-US" dirty="0"/>
              <a:t>Data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Lab 1 is tomorrow</a:t>
            </a:r>
          </a:p>
          <a:p>
            <a:r>
              <a:rPr lang="en-US" dirty="0"/>
              <a:t>Keep reading K&amp;R Chapter 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04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Basics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80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You're already a better C programmer than you think you are!</a:t>
            </a:r>
          </a:p>
          <a:p>
            <a:r>
              <a:rPr lang="en-US" dirty="0"/>
              <a:t>For selection, C supports: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statements</a:t>
            </a:r>
          </a:p>
          <a:p>
            <a:r>
              <a:rPr lang="en-US" dirty="0"/>
              <a:t>For repetition, C supports: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 loops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do</a:t>
            </a:r>
            <a:r>
              <a:rPr lang="en-US" dirty="0"/>
              <a:t>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loops</a:t>
            </a:r>
          </a:p>
          <a:p>
            <a:r>
              <a:rPr lang="en-US" dirty="0"/>
              <a:t>Try to implement code the way you would in Java and see what happens …</a:t>
            </a:r>
          </a:p>
        </p:txBody>
      </p:sp>
    </p:spTree>
    <p:extLst>
      <p:ext uri="{BB962C8B-B14F-4D97-AF65-F5344CB8AC3E}">
        <p14:creationId xmlns:p14="http://schemas.microsoft.com/office/powerpoint/2010/main" val="31563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big difference from Java is that C uses integer values for conditions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(zero) is false</a:t>
            </a:r>
          </a:p>
          <a:p>
            <a:pPr lvl="1"/>
            <a:r>
              <a:rPr lang="en-US" dirty="0"/>
              <a:t>Anything non-zero is true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114800"/>
            <a:ext cx="109728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numCol="3" rtlCol="0" anchor="ctr" anchorCtr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(6)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Yep!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Nope!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(3 &lt; 4)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Yep!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094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Java is a </a:t>
            </a:r>
            <a:r>
              <a:rPr lang="en-US" b="1" dirty="0"/>
              <a:t>strongly-typed</a:t>
            </a:r>
            <a:r>
              <a:rPr lang="en-US" dirty="0"/>
              <a:t> language</a:t>
            </a:r>
          </a:p>
          <a:p>
            <a:pPr lvl="1"/>
            <a:r>
              <a:rPr lang="en-US" dirty="0"/>
              <a:t>Types really mean something</a:t>
            </a:r>
          </a:p>
          <a:p>
            <a:r>
              <a:rPr lang="en-US" dirty="0"/>
              <a:t>C is much looser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657600"/>
            <a:ext cx="10972800" cy="2590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= 3.4;</a:t>
            </a: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= 27;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 = b;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Legal in Java and C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 = a;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Illegal in Java,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	// might give a warning in C</a:t>
            </a:r>
          </a:p>
        </p:txBody>
      </p:sp>
    </p:spTree>
    <p:extLst>
      <p:ext uri="{BB962C8B-B14F-4D97-AF65-F5344CB8AC3E}">
        <p14:creationId xmlns:p14="http://schemas.microsoft.com/office/powerpoint/2010/main" val="417426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92736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C standard makes floating-point precision compiler dependent</a:t>
            </a:r>
          </a:p>
          <a:p>
            <a:r>
              <a:rPr lang="en-US" dirty="0"/>
              <a:t>Even so, it will usually work just like in Java</a:t>
            </a:r>
          </a:p>
          <a:p>
            <a:r>
              <a:rPr lang="en-US" dirty="0"/>
              <a:t>Just a reminder about the odd floating-point problems you can have: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Just like in Java, you almost always want to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/>
              <a:t> to store floating-point values, since it has more precision than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971800"/>
            <a:ext cx="10972800" cy="2743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5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float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 = 4.0 / 3.0;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float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 = a - 1;</a:t>
            </a:r>
            <a:b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float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= b + b + b;</a:t>
            </a:r>
          </a:p>
          <a:p>
            <a:pPr marL="118872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float 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 = c - 1;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"%e\n"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d);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7700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1784</TotalTime>
  <Words>2102</Words>
  <Application>Microsoft Office PowerPoint</Application>
  <PresentationFormat>Widescreen</PresentationFormat>
  <Paragraphs>340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1</vt:lpstr>
      <vt:lpstr>C Basics</vt:lpstr>
      <vt:lpstr>Control flow</vt:lpstr>
      <vt:lpstr>Conditionals</vt:lpstr>
      <vt:lpstr>Type safety</vt:lpstr>
      <vt:lpstr>Precision</vt:lpstr>
      <vt:lpstr>Java compilation model</vt:lpstr>
      <vt:lpstr>Compilation and execution for Java</vt:lpstr>
      <vt:lpstr>Java compilation details</vt:lpstr>
      <vt:lpstr>C compilation model</vt:lpstr>
      <vt:lpstr>C compilation details</vt:lpstr>
      <vt:lpstr>Basic compilation</vt:lpstr>
      <vt:lpstr>Makefiles</vt:lpstr>
      <vt:lpstr>Sample makefile</vt:lpstr>
      <vt:lpstr>File organization</vt:lpstr>
      <vt:lpstr>Low level language</vt:lpstr>
      <vt:lpstr>Other features</vt:lpstr>
      <vt:lpstr>Why study C?</vt:lpstr>
      <vt:lpstr>C's success</vt:lpstr>
      <vt:lpstr>Declaration syntax standards</vt:lpstr>
      <vt:lpstr>C standards</vt:lpstr>
      <vt:lpstr>History of Unix, Linux, and C</vt:lpstr>
      <vt:lpstr>What does UNIX even mean?</vt:lpstr>
      <vt:lpstr>What is Unix?</vt:lpstr>
      <vt:lpstr>Development</vt:lpstr>
      <vt:lpstr>Distribution</vt:lpstr>
      <vt:lpstr>Ports</vt:lpstr>
      <vt:lpstr>GNU</vt:lpstr>
      <vt:lpstr>Linux</vt:lpstr>
      <vt:lpstr>Distributions</vt:lpstr>
      <vt:lpstr>Popular distributions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319</cp:revision>
  <dcterms:created xsi:type="dcterms:W3CDTF">2009-08-24T20:26:10Z</dcterms:created>
  <dcterms:modified xsi:type="dcterms:W3CDTF">2025-01-14T22:09:54Z</dcterms:modified>
</cp:coreProperties>
</file>